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0" autoAdjust="0"/>
    <p:restoredTop sz="94660"/>
  </p:normalViewPr>
  <p:slideViewPr>
    <p:cSldViewPr snapToGrid="0">
      <p:cViewPr varScale="1">
        <p:scale>
          <a:sx n="83" d="100"/>
          <a:sy n="83" d="100"/>
        </p:scale>
        <p:origin x="114" y="5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6C749-E62C-4C63-B1DB-78EB6DFB0F8C}" type="datetimeFigureOut">
              <a:rPr lang="en-GB" smtClean="0"/>
              <a:t>24/01/2019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D711A-2181-4BF2-AE27-9ABECC95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6362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6C749-E62C-4C63-B1DB-78EB6DFB0F8C}" type="datetimeFigureOut">
              <a:rPr lang="en-GB" smtClean="0"/>
              <a:t>24/01/2019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D711A-2181-4BF2-AE27-9ABECC95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6492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6C749-E62C-4C63-B1DB-78EB6DFB0F8C}" type="datetimeFigureOut">
              <a:rPr lang="en-GB" smtClean="0"/>
              <a:t>24/01/2019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D711A-2181-4BF2-AE27-9ABECC95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9957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6C749-E62C-4C63-B1DB-78EB6DFB0F8C}" type="datetimeFigureOut">
              <a:rPr lang="en-GB" smtClean="0"/>
              <a:t>24/01/2019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D711A-2181-4BF2-AE27-9ABECC95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8634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6C749-E62C-4C63-B1DB-78EB6DFB0F8C}" type="datetimeFigureOut">
              <a:rPr lang="en-GB" smtClean="0"/>
              <a:t>24/01/2019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D711A-2181-4BF2-AE27-9ABECC95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74576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6C749-E62C-4C63-B1DB-78EB6DFB0F8C}" type="datetimeFigureOut">
              <a:rPr lang="en-GB" smtClean="0"/>
              <a:t>24/01/2019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D711A-2181-4BF2-AE27-9ABECC95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204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6C749-E62C-4C63-B1DB-78EB6DFB0F8C}" type="datetimeFigureOut">
              <a:rPr lang="en-GB" smtClean="0"/>
              <a:t>24/01/2019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D711A-2181-4BF2-AE27-9ABECC95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76634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6C749-E62C-4C63-B1DB-78EB6DFB0F8C}" type="datetimeFigureOut">
              <a:rPr lang="en-GB" smtClean="0"/>
              <a:t>24/01/2019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D711A-2181-4BF2-AE27-9ABECC95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9149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6C749-E62C-4C63-B1DB-78EB6DFB0F8C}" type="datetimeFigureOut">
              <a:rPr lang="en-GB" smtClean="0"/>
              <a:t>24/01/2019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D711A-2181-4BF2-AE27-9ABECC95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858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6C749-E62C-4C63-B1DB-78EB6DFB0F8C}" type="datetimeFigureOut">
              <a:rPr lang="en-GB" smtClean="0"/>
              <a:t>24/01/2019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D711A-2181-4BF2-AE27-9ABECC95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2824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56C749-E62C-4C63-B1DB-78EB6DFB0F8C}" type="datetimeFigureOut">
              <a:rPr lang="en-GB" smtClean="0"/>
              <a:t>24/01/2019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AD711A-2181-4BF2-AE27-9ABECC95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6089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56C749-E62C-4C63-B1DB-78EB6DFB0F8C}" type="datetimeFigureOut">
              <a:rPr lang="en-GB" smtClean="0"/>
              <a:t>24/01/2019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AD711A-2181-4BF2-AE27-9ABECC9571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3767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CPT to MEX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Ian</a:t>
            </a:r>
          </a:p>
          <a:p>
            <a:r>
              <a:rPr lang="en-GB" dirty="0" smtClean="0"/>
              <a:t>24 Jan 2018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6769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201400" cy="6716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8172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781" t="15750" r="55295" b="4778"/>
          <a:stretch/>
        </p:blipFill>
        <p:spPr>
          <a:xfrm>
            <a:off x="1123949" y="1123950"/>
            <a:ext cx="4819651" cy="522922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5734050" y="2861399"/>
            <a:ext cx="6096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dirty="0" smtClean="0"/>
              <a:t>Transport by DIRECT FLIGHT - AIR - Carrier : FRACHT S.A.   </a:t>
            </a:r>
          </a:p>
          <a:p>
            <a:r>
              <a:rPr lang="en-GB" dirty="0" smtClean="0"/>
              <a:t> 24.01.2019 17:07 Packing : 1 package(s) - 28 Kg(s)   </a:t>
            </a:r>
          </a:p>
          <a:p>
            <a:r>
              <a:rPr lang="en-GB" dirty="0" smtClean="0"/>
              <a:t> 24.01.2019 17:07 Delivery conditions : CPT MEXICO DF   </a:t>
            </a:r>
          </a:p>
          <a:p>
            <a:r>
              <a:rPr lang="en-GB" dirty="0" smtClean="0"/>
              <a:t> 24.01.2019 17:07 Air waybill number : 176-0080 1441    </a:t>
            </a:r>
          </a:p>
          <a:p>
            <a:r>
              <a:rPr lang="en-GB" dirty="0" smtClean="0"/>
              <a:t> 24.01.2019 17:07 Flight no : EK 9930/30 DXB-MEX   </a:t>
            </a:r>
          </a:p>
          <a:p>
            <a:r>
              <a:rPr lang="en-GB" dirty="0" smtClean="0"/>
              <a:t> 24.01.2019 17:07 Transportation costs : 570 CHF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6122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23449" t="10910" r="24979" b="14422"/>
          <a:stretch/>
        </p:blipFill>
        <p:spPr>
          <a:xfrm>
            <a:off x="342900" y="333249"/>
            <a:ext cx="7515225" cy="6524751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7696315" y="1806059"/>
            <a:ext cx="436222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/>
              <a:t>https://www.track-trace.com/aircargo</a:t>
            </a:r>
          </a:p>
          <a:p>
            <a:endParaRPr lang="en-GB" dirty="0"/>
          </a:p>
          <a:p>
            <a:endParaRPr lang="en-GB" dirty="0" smtClean="0"/>
          </a:p>
          <a:p>
            <a:r>
              <a:rPr lang="en-GB" dirty="0" smtClean="0"/>
              <a:t>https://skychain.emirates.com/skychain/app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7755037" y="324091"/>
            <a:ext cx="32756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Up </a:t>
            </a:r>
            <a:r>
              <a:rPr lang="en-GB" smtClean="0"/>
              <a:t>date 24 </a:t>
            </a:r>
            <a:r>
              <a:rPr lang="en-GB" dirty="0" smtClean="0"/>
              <a:t>Jan </a:t>
            </a:r>
            <a:r>
              <a:rPr lang="en-GB" smtClean="0"/>
              <a:t>2019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4241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31038" t="18773" r="32176" b="10421"/>
          <a:stretch/>
        </p:blipFill>
        <p:spPr>
          <a:xfrm>
            <a:off x="123826" y="-2205"/>
            <a:ext cx="5943600" cy="686020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200900" y="1072226"/>
            <a:ext cx="4733925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DXB  Dubai International airport to</a:t>
            </a:r>
            <a:endParaRPr lang="en-GB" dirty="0" smtClean="0"/>
          </a:p>
          <a:p>
            <a:r>
              <a:rPr lang="en-GB" dirty="0" smtClean="0"/>
              <a:t>Al </a:t>
            </a:r>
            <a:r>
              <a:rPr lang="en-GB" dirty="0" err="1" smtClean="0"/>
              <a:t>Maktoum</a:t>
            </a:r>
            <a:r>
              <a:rPr lang="en-GB" dirty="0" smtClean="0"/>
              <a:t> International Airport  (DWC) </a:t>
            </a:r>
          </a:p>
          <a:p>
            <a:r>
              <a:rPr lang="en-GB" dirty="0" smtClean="0"/>
              <a:t>Jebel Ali, United Arab Emirates (AE)</a:t>
            </a:r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endParaRPr lang="en-GB" dirty="0" smtClean="0"/>
          </a:p>
          <a:p>
            <a:r>
              <a:rPr lang="en-GB" dirty="0" err="1" smtClean="0"/>
              <a:t>Geneve</a:t>
            </a:r>
            <a:r>
              <a:rPr lang="en-GB" dirty="0"/>
              <a:t> </a:t>
            </a:r>
            <a:r>
              <a:rPr lang="en-GB" dirty="0" smtClean="0"/>
              <a:t>(GVA) to DXB  Dubai International airport Dubai, United Arab Emirates (AE)</a:t>
            </a:r>
          </a:p>
          <a:p>
            <a:r>
              <a:rPr lang="en-GB" dirty="0" smtClean="0"/>
              <a:t>                            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r>
              <a:rPr lang="en-GB" dirty="0" smtClean="0"/>
              <a:t>	</a:t>
            </a:r>
            <a:endParaRPr lang="en-GB" dirty="0"/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4819650" y="4724267"/>
            <a:ext cx="2381250" cy="52717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flipH="1" flipV="1">
            <a:off x="4710896" y="4004841"/>
            <a:ext cx="2490004" cy="719427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4819650" y="1244391"/>
            <a:ext cx="2381250" cy="1035822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flipH="1" flipV="1">
            <a:off x="4819650" y="923807"/>
            <a:ext cx="2381250" cy="320584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7755037" y="324091"/>
            <a:ext cx="32756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Up date 29 Jan 2019 @ 1722hrs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91455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7042</TotalTime>
  <Words>93</Words>
  <Application>Microsoft Office PowerPoint</Application>
  <PresentationFormat>Widescreen</PresentationFormat>
  <Paragraphs>33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CPT to MEX</vt:lpstr>
      <vt:lpstr>PowerPoint Presentation</vt:lpstr>
      <vt:lpstr>PowerPoint Presentation</vt:lpstr>
      <vt:lpstr>PowerPoint Presentation</vt:lpstr>
      <vt:lpstr>PowerPoint Presentation</vt:lpstr>
    </vt:vector>
  </TitlesOfParts>
  <Company>CERN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CPT to MEX</dc:title>
  <dc:creator>Ian Crotty</dc:creator>
  <cp:lastModifiedBy>Ian Crotty</cp:lastModifiedBy>
  <cp:revision>10</cp:revision>
  <dcterms:created xsi:type="dcterms:W3CDTF">2019-01-24T19:01:15Z</dcterms:created>
  <dcterms:modified xsi:type="dcterms:W3CDTF">2019-01-29T16:23:32Z</dcterms:modified>
</cp:coreProperties>
</file>