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2" r:id="rId6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188" autoAdjust="0"/>
  </p:normalViewPr>
  <p:slideViewPr>
    <p:cSldViewPr snapToGrid="0" snapToObjects="1">
      <p:cViewPr varScale="1">
        <p:scale>
          <a:sx n="128" d="100"/>
          <a:sy n="128" d="100"/>
        </p:scale>
        <p:origin x="-432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ED46F-AD98-E947-9803-DCE63685BA2D}" type="datetimeFigureOut">
              <a:rPr lang="es-ES" smtClean="0"/>
              <a:t>09/10/18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39238-1FAB-284D-96FB-471BE20C9EED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23146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91244-DBB5-2740-A6DE-B10019A8A5B2}" type="datetimeFigureOut">
              <a:rPr lang="es-ES" smtClean="0"/>
              <a:t>09/10/18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6897E-F499-D44C-BFD5-3F158C35A0B7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0965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94B08-2088-D243-9EC9-2AE2CF7029A4}" type="datetime1">
              <a:rPr lang="es-MX" smtClean="0"/>
              <a:t>09/10/18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4687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053C-6618-6845-AAA6-1198603C612B}" type="datetime1">
              <a:rPr lang="es-MX" smtClean="0"/>
              <a:t>09/10/18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902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3A9D-1DCC-494C-AE2B-C1110D0CD112}" type="datetime1">
              <a:rPr lang="es-MX" smtClean="0"/>
              <a:t>09/10/18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0682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39FD0-C8F4-0B40-B411-ACE61FC23E69}" type="datetime1">
              <a:rPr lang="es-MX" smtClean="0"/>
              <a:t>09/10/18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5603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71766-96E4-F64F-A83B-8C7EC221EE35}" type="datetime1">
              <a:rPr lang="es-MX" smtClean="0"/>
              <a:t>09/10/18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71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0C09-4DFF-184F-9D39-7A22B8EACA87}" type="datetime1">
              <a:rPr lang="es-MX" smtClean="0"/>
              <a:t>09/10/18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622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7790-FE02-BA48-9DAB-2780072602FA}" type="datetime1">
              <a:rPr lang="es-MX" smtClean="0"/>
              <a:t>09/10/18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916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2BD67-B77C-FF43-AD8F-9D980D22F33E}" type="datetime1">
              <a:rPr lang="es-MX" smtClean="0"/>
              <a:t>09/10/18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365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688CC-66B0-FB48-9E3B-55C94D6FA85E}" type="datetime1">
              <a:rPr lang="es-MX" smtClean="0"/>
              <a:t>09/10/18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14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687C-D241-C543-B009-ECD7E00EE26D}" type="datetime1">
              <a:rPr lang="es-MX" smtClean="0"/>
              <a:t>09/10/18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1794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3F2F-4781-7645-9055-2B8719BE7881}" type="datetime1">
              <a:rPr lang="es-MX" smtClean="0"/>
              <a:t>09/10/18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293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14C44-C82C-F845-BF48-C383FE7D1B50}" type="datetime1">
              <a:rPr lang="es-MX" smtClean="0"/>
              <a:t>09/10/18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9AFB2-DD3D-894F-AF9A-775FD0E891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721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70790"/>
            <a:ext cx="7772400" cy="1102519"/>
          </a:xfrm>
        </p:spPr>
        <p:txBody>
          <a:bodyPr/>
          <a:lstStyle/>
          <a:p>
            <a:r>
              <a:rPr lang="es-ES" dirty="0" err="1" smtClean="0"/>
              <a:t>Shipment</a:t>
            </a:r>
            <a:r>
              <a:rPr lang="es-ES" dirty="0" smtClean="0"/>
              <a:t> Trial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Mexico</a:t>
            </a:r>
            <a:endParaRPr lang="es-ES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401656" y="1917715"/>
            <a:ext cx="6400800" cy="1314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i="1" dirty="0" smtClean="0"/>
              <a:t>Salvador Carrillo Moreno</a:t>
            </a:r>
          </a:p>
          <a:p>
            <a:r>
              <a:rPr lang="es-ES" sz="2400" dirty="0" smtClean="0"/>
              <a:t>MEXICO</a:t>
            </a:r>
            <a:endParaRPr lang="es-ES" sz="2400" dirty="0"/>
          </a:p>
        </p:txBody>
      </p:sp>
      <p:pic>
        <p:nvPicPr>
          <p:cNvPr id="6" name="Imagen 5" descr="Unknow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03" y="135954"/>
            <a:ext cx="1023361" cy="1023361"/>
          </a:xfrm>
          <a:prstGeom prst="rect">
            <a:avLst/>
          </a:prstGeom>
        </p:spPr>
      </p:pic>
      <p:pic>
        <p:nvPicPr>
          <p:cNvPr id="7" name="Imagen 6" descr="CMS-logo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7061" y="135953"/>
            <a:ext cx="1048023" cy="1048023"/>
          </a:xfrm>
          <a:prstGeom prst="rect">
            <a:avLst/>
          </a:prstGeom>
        </p:spPr>
      </p:pic>
      <p:pic>
        <p:nvPicPr>
          <p:cNvPr id="8" name="Imagen 7" descr="Logo+Pr%C3%A1cticas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4" t="33186" r="59684" b="32438"/>
          <a:stretch/>
        </p:blipFill>
        <p:spPr>
          <a:xfrm>
            <a:off x="333904" y="3860825"/>
            <a:ext cx="1866237" cy="890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CuadroTexto 8"/>
          <p:cNvSpPr txBox="1"/>
          <p:nvPr/>
        </p:nvSpPr>
        <p:spPr>
          <a:xfrm>
            <a:off x="5244160" y="4567119"/>
            <a:ext cx="3109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Upgrade</a:t>
            </a:r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Meeting </a:t>
            </a:r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Oct-09-</a:t>
            </a:r>
            <a:r>
              <a:rPr lang="es-E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2018</a:t>
            </a:r>
            <a:endParaRPr lang="es-E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5133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latin typeface="Abadi MT Condensed Light"/>
                <a:cs typeface="Abadi MT Condensed Light"/>
              </a:rPr>
              <a:t>Shipment</a:t>
            </a:r>
            <a:r>
              <a:rPr lang="es-ES" dirty="0" smtClean="0">
                <a:latin typeface="Abadi MT Condensed Light"/>
                <a:cs typeface="Abadi MT Condensed Light"/>
              </a:rPr>
              <a:t> trial</a:t>
            </a:r>
            <a:endParaRPr lang="es-ES" dirty="0">
              <a:latin typeface="Abadi MT Condensed Light"/>
              <a:cs typeface="Abadi MT Condensed Ligh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err="1" smtClean="0"/>
              <a:t>For</a:t>
            </a:r>
            <a:r>
              <a:rPr lang="es-ES" sz="2400" dirty="0" smtClean="0"/>
              <a:t> Ibero (and </a:t>
            </a:r>
            <a:r>
              <a:rPr lang="es-ES" sz="2400" dirty="0" err="1" smtClean="0"/>
              <a:t>could</a:t>
            </a:r>
            <a:r>
              <a:rPr lang="es-ES" sz="2400" dirty="0" smtClean="0"/>
              <a:t> </a:t>
            </a:r>
            <a:r>
              <a:rPr lang="es-ES" sz="2400" dirty="0" err="1" smtClean="0"/>
              <a:t>work</a:t>
            </a:r>
            <a:r>
              <a:rPr lang="es-ES" sz="2400" dirty="0" smtClean="0"/>
              <a:t> </a:t>
            </a:r>
            <a:r>
              <a:rPr lang="es-ES" sz="2400" dirty="0" err="1" smtClean="0"/>
              <a:t>for</a:t>
            </a:r>
            <a:r>
              <a:rPr lang="es-ES" sz="2400" dirty="0" smtClean="0"/>
              <a:t> Puebla) </a:t>
            </a:r>
            <a:r>
              <a:rPr lang="es-ES" sz="2400" dirty="0" err="1" smtClean="0"/>
              <a:t>we</a:t>
            </a:r>
            <a:r>
              <a:rPr lang="es-ES" sz="2400" dirty="0" smtClean="0"/>
              <a:t> </a:t>
            </a:r>
            <a:r>
              <a:rPr lang="es-ES" sz="2400" dirty="0" err="1" smtClean="0"/>
              <a:t>have</a:t>
            </a:r>
            <a:r>
              <a:rPr lang="es-ES" sz="2400" dirty="0" smtClean="0"/>
              <a:t> a </a:t>
            </a:r>
            <a:r>
              <a:rPr lang="es-ES" sz="2400" dirty="0" err="1" smtClean="0"/>
              <a:t>experience</a:t>
            </a:r>
            <a:r>
              <a:rPr lang="es-ES" sz="2400" dirty="0" smtClean="0"/>
              <a:t> </a:t>
            </a:r>
            <a:r>
              <a:rPr lang="es-ES" sz="2400" dirty="0" err="1" smtClean="0"/>
              <a:t>private</a:t>
            </a:r>
            <a:r>
              <a:rPr lang="es-ES" sz="2400" dirty="0" smtClean="0"/>
              <a:t> </a:t>
            </a:r>
            <a:r>
              <a:rPr lang="es-ES" sz="2400" dirty="0" err="1" smtClean="0"/>
              <a:t>service</a:t>
            </a:r>
            <a:r>
              <a:rPr lang="es-ES" sz="2400" dirty="0" smtClean="0"/>
              <a:t>: </a:t>
            </a:r>
          </a:p>
          <a:p>
            <a:pPr lvl="1"/>
            <a:r>
              <a:rPr lang="es-ES" sz="2000" dirty="0" smtClean="0"/>
              <a:t>Adolfo L</a:t>
            </a:r>
            <a:r>
              <a:rPr lang="es-ES" sz="2000" dirty="0" smtClean="0"/>
              <a:t>ópez Ángeles. (CAEN distributor in </a:t>
            </a:r>
            <a:r>
              <a:rPr lang="es-ES" sz="2000" dirty="0" err="1" smtClean="0"/>
              <a:t>Mexico</a:t>
            </a:r>
            <a:r>
              <a:rPr lang="es-ES" sz="2000" dirty="0" smtClean="0"/>
              <a:t>)</a:t>
            </a:r>
          </a:p>
          <a:p>
            <a:pPr>
              <a:buFont typeface="Wingdings" charset="2"/>
              <a:buChar char="ü"/>
            </a:pPr>
            <a:r>
              <a:rPr lang="es-ES" sz="2400" dirty="0" err="1" smtClean="0"/>
              <a:t>Ready</a:t>
            </a:r>
            <a:r>
              <a:rPr lang="es-ES" sz="2400" dirty="0" smtClean="0"/>
              <a:t> </a:t>
            </a:r>
            <a:r>
              <a:rPr lang="es-ES" sz="2400" dirty="0" err="1" smtClean="0"/>
              <a:t>for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exercise</a:t>
            </a:r>
            <a:r>
              <a:rPr lang="es-ES" sz="2400" dirty="0" smtClean="0"/>
              <a:t>!</a:t>
            </a:r>
            <a:endParaRPr lang="es-ES" sz="24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2</a:t>
            </a:fld>
            <a:endParaRPr lang="es-ES"/>
          </a:p>
        </p:txBody>
      </p:sp>
      <p:pic>
        <p:nvPicPr>
          <p:cNvPr id="7" name="Imagen 6" descr="Captura de pantalla 2018-10-09 a la(s) 08.25.41.pn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739" y="2756553"/>
            <a:ext cx="2858097" cy="183807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4"/>
          <a:srcRect l="4216" t="34492" r="3598" b="33996"/>
          <a:stretch/>
        </p:blipFill>
        <p:spPr>
          <a:xfrm>
            <a:off x="6865752" y="3255458"/>
            <a:ext cx="1895026" cy="64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175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33152" y="259347"/>
            <a:ext cx="6749814" cy="25261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133152" y="259347"/>
            <a:ext cx="8736861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/>
              <a:t>INVOICE TO</a:t>
            </a:r>
            <a:r>
              <a:rPr lang="es-ES" sz="1400" dirty="0"/>
              <a:t>: </a:t>
            </a:r>
            <a:br>
              <a:rPr lang="es-ES" sz="1400" dirty="0"/>
            </a:br>
            <a:r>
              <a:rPr lang="es-ES" sz="1400" dirty="0"/>
              <a:t>  SISTEMAS AUTOMATIZADOS E INDUSTRIALES DIVISION ELECTROQUIMICA S. A. DE C. V.</a:t>
            </a:r>
            <a:br>
              <a:rPr lang="es-ES" sz="1400" dirty="0"/>
            </a:br>
            <a:r>
              <a:rPr lang="es-ES" sz="1400" dirty="0"/>
              <a:t/>
            </a:r>
            <a:br>
              <a:rPr lang="es-ES" sz="1400" dirty="0"/>
            </a:br>
            <a:r>
              <a:rPr lang="es-ES" sz="1400" b="1" dirty="0"/>
              <a:t>ADDRESS: </a:t>
            </a:r>
            <a:br>
              <a:rPr lang="es-ES" sz="1400" b="1" dirty="0"/>
            </a:br>
            <a:r>
              <a:rPr lang="es-ES" sz="1400" dirty="0"/>
              <a:t>CALLE 2 Nº 509 COLONIA FRANCISCO I. MADERO </a:t>
            </a:r>
            <a:br>
              <a:rPr lang="es-ES" sz="1400" dirty="0"/>
            </a:br>
            <a:r>
              <a:rPr lang="es-ES" sz="1400" dirty="0"/>
              <a:t>DELEGACION MIGUEL HIDALGO, </a:t>
            </a:r>
            <a:br>
              <a:rPr lang="es-ES" sz="1400" dirty="0"/>
            </a:br>
            <a:r>
              <a:rPr lang="es-ES" sz="1400" dirty="0"/>
              <a:t>C.P. 11480 MEXICO D. F. </a:t>
            </a:r>
            <a:br>
              <a:rPr lang="es-ES" sz="1400" dirty="0"/>
            </a:br>
            <a:r>
              <a:rPr lang="es-ES" sz="1400" dirty="0"/>
              <a:t/>
            </a:r>
            <a:br>
              <a:rPr lang="es-ES" sz="1400" dirty="0"/>
            </a:br>
            <a:r>
              <a:rPr lang="es-ES" sz="1400" b="1" dirty="0"/>
              <a:t>TELEPHONE: </a:t>
            </a:r>
            <a:r>
              <a:rPr lang="es-ES" sz="1400" dirty="0"/>
              <a:t>(55) 46 33 04 53.</a:t>
            </a:r>
            <a:br>
              <a:rPr lang="es-ES" sz="1400" dirty="0"/>
            </a:br>
            <a:r>
              <a:rPr lang="es-ES" sz="1400" dirty="0"/>
              <a:t/>
            </a:r>
            <a:br>
              <a:rPr lang="es-ES" sz="1400" dirty="0"/>
            </a:br>
            <a:r>
              <a:rPr lang="es-ES" sz="1400" b="1" dirty="0"/>
              <a:t>TAX ID</a:t>
            </a:r>
            <a:r>
              <a:rPr lang="es-ES" sz="1400" dirty="0"/>
              <a:t>: SAI060718N80</a:t>
            </a:r>
            <a:br>
              <a:rPr lang="es-ES" sz="1400" dirty="0"/>
            </a:br>
            <a:r>
              <a:rPr lang="es-ES" sz="1400" dirty="0"/>
              <a:t/>
            </a:r>
            <a:br>
              <a:rPr lang="es-ES" sz="1400" dirty="0"/>
            </a:br>
            <a:r>
              <a:rPr lang="es-ES" sz="1400" dirty="0"/>
              <a:t/>
            </a:r>
            <a:br>
              <a:rPr lang="es-ES" sz="1400" dirty="0"/>
            </a:br>
            <a:r>
              <a:rPr lang="es-ES" sz="1400" dirty="0"/>
              <a:t>SHIP TO: </a:t>
            </a:r>
            <a:br>
              <a:rPr lang="es-ES" sz="1400" dirty="0"/>
            </a:br>
            <a:r>
              <a:rPr lang="es-ES" sz="1400" dirty="0"/>
              <a:t> AEROPUERTO INTERNACIONAL DE LA CIUDAD DE MEXICO PALAZUELOS HERMANOS S. A. DE C. V. TO </a:t>
            </a:r>
            <a:br>
              <a:rPr lang="es-ES" sz="1400" dirty="0"/>
            </a:br>
            <a:r>
              <a:rPr lang="es-ES" sz="1400" dirty="0"/>
              <a:t/>
            </a:r>
            <a:br>
              <a:rPr lang="es-ES" sz="1400" dirty="0"/>
            </a:br>
            <a:r>
              <a:rPr lang="es-ES" sz="1400" dirty="0"/>
              <a:t>ATTENTION: SR. ARMANDO TORRES ADDRESS: ENTRONQUE 602 S/N STREET, COLONIA PEÑON DE LOS BAÑOS MEXICO CITY, DISTRITO FEDERAL STATE, 15520 ZIP CODE, </a:t>
            </a:r>
            <a:br>
              <a:rPr lang="es-ES" sz="1400" dirty="0"/>
            </a:br>
            <a:r>
              <a:rPr lang="es-ES" sz="1400" dirty="0"/>
              <a:t>PHONE: (55) 51 33 72 60</a:t>
            </a:r>
            <a:br>
              <a:rPr lang="es-ES" sz="1400" dirty="0"/>
            </a:br>
            <a:r>
              <a:rPr lang="es-ES" sz="1400" dirty="0"/>
              <a:t/>
            </a:r>
            <a:br>
              <a:rPr lang="es-ES" sz="1400" dirty="0"/>
            </a:br>
            <a:r>
              <a:rPr lang="es-ES" sz="1400" dirty="0"/>
              <a:t>COMMENTS: </a:t>
            </a:r>
            <a:r>
              <a:rPr lang="es-ES" sz="1400" dirty="0" err="1"/>
              <a:t>Please</a:t>
            </a:r>
            <a:r>
              <a:rPr lang="es-ES" sz="1400" dirty="0"/>
              <a:t> </a:t>
            </a:r>
            <a:r>
              <a:rPr lang="es-ES" sz="1400" dirty="0" err="1"/>
              <a:t>include</a:t>
            </a:r>
            <a:r>
              <a:rPr lang="es-ES" sz="1400" dirty="0"/>
              <a:t> in </a:t>
            </a:r>
            <a:r>
              <a:rPr lang="es-ES" sz="1400" dirty="0" err="1"/>
              <a:t>the</a:t>
            </a:r>
            <a:r>
              <a:rPr lang="es-ES" sz="1400" dirty="0"/>
              <a:t> </a:t>
            </a:r>
            <a:r>
              <a:rPr lang="es-ES" sz="1400" dirty="0" err="1"/>
              <a:t>shipment</a:t>
            </a:r>
            <a:r>
              <a:rPr lang="es-ES" sz="1400" dirty="0"/>
              <a:t>: Original </a:t>
            </a:r>
            <a:r>
              <a:rPr lang="es-ES" sz="1400" dirty="0" err="1"/>
              <a:t>invoice</a:t>
            </a:r>
            <a:r>
              <a:rPr lang="es-ES" sz="1400" dirty="0"/>
              <a:t>, </a:t>
            </a:r>
            <a:r>
              <a:rPr lang="es-ES" sz="1400" dirty="0" err="1"/>
              <a:t>which</a:t>
            </a:r>
            <a:r>
              <a:rPr lang="es-ES" sz="1400" dirty="0"/>
              <a:t> </a:t>
            </a:r>
            <a:r>
              <a:rPr lang="es-ES" sz="1400" dirty="0" err="1"/>
              <a:t>includes</a:t>
            </a:r>
            <a:r>
              <a:rPr lang="es-ES" sz="1400" dirty="0"/>
              <a:t> </a:t>
            </a:r>
            <a:r>
              <a:rPr lang="es-ES" sz="1400" dirty="0" err="1"/>
              <a:t>tax</a:t>
            </a:r>
            <a:r>
              <a:rPr lang="es-ES" sz="1400" dirty="0"/>
              <a:t> id of SAIDE</a:t>
            </a:r>
            <a:endParaRPr lang="es-ES" sz="1400" dirty="0">
              <a:latin typeface="Abadi MT Condensed Light"/>
              <a:cs typeface="Abadi MT Condensed Light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8247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4</a:t>
            </a:fld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332804" y="189171"/>
            <a:ext cx="6642081" cy="48320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400" dirty="0">
                <a:latin typeface="Abadi MT Condensed Light"/>
                <a:cs typeface="Abadi MT Condensed Light"/>
              </a:rPr>
              <a:t>I </a:t>
            </a:r>
            <a:r>
              <a:rPr lang="es-ES" sz="1400" dirty="0" err="1">
                <a:latin typeface="Abadi MT Condensed Light"/>
                <a:cs typeface="Abadi MT Condensed Light"/>
              </a:rPr>
              <a:t>allow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myself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to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make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some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observations</a:t>
            </a:r>
            <a:r>
              <a:rPr lang="es-ES" sz="1400" dirty="0" smtClean="0">
                <a:latin typeface="Abadi MT Condensed Light"/>
                <a:cs typeface="Abadi MT Condensed Light"/>
              </a:rPr>
              <a:t>.</a:t>
            </a:r>
            <a:endParaRPr lang="es-ES" sz="1400" dirty="0">
              <a:latin typeface="Abadi MT Condensed Light"/>
              <a:cs typeface="Abadi MT Condensed Light"/>
            </a:endParaRPr>
          </a:p>
          <a:p>
            <a:endParaRPr lang="es-ES" sz="1400" dirty="0" smtClean="0">
              <a:latin typeface="Abadi MT Condensed Light"/>
              <a:cs typeface="Abadi MT Condensed Light"/>
            </a:endParaRPr>
          </a:p>
          <a:p>
            <a:r>
              <a:rPr lang="es-ES" sz="1400" dirty="0" smtClean="0">
                <a:latin typeface="Abadi MT Condensed Extra Bold"/>
                <a:cs typeface="Abadi MT Condensed Extra Bold"/>
              </a:rPr>
              <a:t>1</a:t>
            </a:r>
            <a:r>
              <a:rPr lang="es-ES" sz="1400" b="1" dirty="0">
                <a:latin typeface="Abadi MT Condensed Light"/>
                <a:cs typeface="Abadi MT Condensed Light"/>
              </a:rPr>
              <a:t>.-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you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have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to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send</a:t>
            </a:r>
            <a:r>
              <a:rPr lang="es-ES" sz="1400" dirty="0">
                <a:latin typeface="Abadi MT Condensed Light"/>
                <a:cs typeface="Abadi MT Condensed Light"/>
              </a:rPr>
              <a:t> a </a:t>
            </a:r>
            <a:r>
              <a:rPr lang="es-ES" sz="1400" dirty="0" err="1">
                <a:latin typeface="Abadi MT Condensed Light"/>
                <a:cs typeface="Abadi MT Condensed Light"/>
              </a:rPr>
              <a:t>list</a:t>
            </a:r>
            <a:r>
              <a:rPr lang="es-ES" sz="1400" dirty="0">
                <a:latin typeface="Abadi MT Condensed Light"/>
                <a:cs typeface="Abadi MT Condensed Light"/>
              </a:rPr>
              <a:t> of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material </a:t>
            </a:r>
            <a:r>
              <a:rPr lang="es-ES" sz="1400" dirty="0" err="1">
                <a:latin typeface="Abadi MT Condensed Light"/>
                <a:cs typeface="Abadi MT Condensed Light"/>
              </a:rPr>
              <a:t>piece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by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piece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co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dimension</a:t>
            </a:r>
            <a:r>
              <a:rPr lang="es-ES" sz="1400" dirty="0">
                <a:latin typeface="Abadi MT Condensed Light"/>
                <a:cs typeface="Abadi MT Condensed Light"/>
              </a:rPr>
              <a:t> and individual </a:t>
            </a:r>
            <a:r>
              <a:rPr lang="es-ES" sz="1400" dirty="0" err="1">
                <a:latin typeface="Abadi MT Condensed Light"/>
                <a:cs typeface="Abadi MT Condensed Light"/>
              </a:rPr>
              <a:t>weight</a:t>
            </a:r>
            <a:r>
              <a:rPr lang="es-ES" sz="1400" dirty="0">
                <a:latin typeface="Abadi MT Condensed Light"/>
                <a:cs typeface="Abadi MT Condensed Light"/>
              </a:rPr>
              <a:t>.</a:t>
            </a:r>
          </a:p>
          <a:p>
            <a:pPr lvl="1"/>
            <a:r>
              <a:rPr lang="es-ES" sz="1400" dirty="0" err="1">
                <a:latin typeface="Abadi MT Condensed Light"/>
                <a:cs typeface="Abadi MT Condensed Light"/>
              </a:rPr>
              <a:t>Example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if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they</a:t>
            </a:r>
            <a:r>
              <a:rPr lang="es-ES" sz="1400" dirty="0">
                <a:latin typeface="Abadi MT Condensed Light"/>
                <a:cs typeface="Abadi MT Condensed Light"/>
              </a:rPr>
              <a:t> are </a:t>
            </a:r>
            <a:r>
              <a:rPr lang="es-ES" sz="1400" dirty="0" err="1">
                <a:latin typeface="Abadi MT Condensed Light"/>
                <a:cs typeface="Abadi MT Condensed Light"/>
              </a:rPr>
              <a:t>several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equal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pieces</a:t>
            </a:r>
            <a:r>
              <a:rPr lang="es-ES" sz="1400" dirty="0">
                <a:latin typeface="Abadi MT Condensed Light"/>
                <a:cs typeface="Abadi MT Condensed Light"/>
              </a:rPr>
              <a:t>.</a:t>
            </a:r>
          </a:p>
          <a:p>
            <a:pPr lvl="1"/>
            <a:r>
              <a:rPr lang="es-ES" sz="1400" dirty="0">
                <a:latin typeface="Abadi MT Condensed Light"/>
                <a:cs typeface="Abadi MT Condensed Light"/>
              </a:rPr>
              <a:t>3 </a:t>
            </a:r>
            <a:r>
              <a:rPr lang="es-ES" sz="1400" dirty="0" err="1">
                <a:latin typeface="Abadi MT Condensed Light"/>
                <a:cs typeface="Abadi MT Condensed Light"/>
              </a:rPr>
              <a:t>communication</a:t>
            </a:r>
            <a:r>
              <a:rPr lang="es-ES" sz="1400" dirty="0">
                <a:latin typeface="Abadi MT Condensed Light"/>
                <a:cs typeface="Abadi MT Condensed Light"/>
              </a:rPr>
              <a:t> cable </a:t>
            </a:r>
            <a:r>
              <a:rPr lang="es-ES" sz="1400" dirty="0" err="1">
                <a:latin typeface="Abadi MT Condensed Light"/>
                <a:cs typeface="Abadi MT Condensed Light"/>
              </a:rPr>
              <a:t>weighing</a:t>
            </a:r>
            <a:r>
              <a:rPr lang="es-ES" sz="1400" dirty="0">
                <a:latin typeface="Abadi MT Condensed Light"/>
                <a:cs typeface="Abadi MT Condensed Light"/>
              </a:rPr>
              <a:t> 30 </a:t>
            </a:r>
            <a:r>
              <a:rPr lang="es-ES" sz="1400" dirty="0" err="1">
                <a:latin typeface="Abadi MT Condensed Light"/>
                <a:cs typeface="Abadi MT Condensed Light"/>
              </a:rPr>
              <a:t>grs</a:t>
            </a:r>
            <a:r>
              <a:rPr lang="es-ES" sz="1400" dirty="0">
                <a:latin typeface="Abadi MT Condensed Light"/>
                <a:cs typeface="Abadi MT Condensed Light"/>
              </a:rPr>
              <a:t> and </a:t>
            </a:r>
            <a:r>
              <a:rPr lang="es-ES" sz="1400" dirty="0" err="1">
                <a:latin typeface="Abadi MT Condensed Light"/>
                <a:cs typeface="Abadi MT Condensed Light"/>
              </a:rPr>
              <a:t>length</a:t>
            </a:r>
            <a:r>
              <a:rPr lang="es-ES" sz="1400" dirty="0">
                <a:latin typeface="Abadi MT Condensed Light"/>
                <a:cs typeface="Abadi MT Condensed Light"/>
              </a:rPr>
              <a:t> of 1.5 </a:t>
            </a:r>
            <a:r>
              <a:rPr lang="es-ES" sz="1400" dirty="0" err="1">
                <a:latin typeface="Abadi MT Condensed Light"/>
                <a:cs typeface="Abadi MT Condensed Light"/>
              </a:rPr>
              <a:t>meters</a:t>
            </a:r>
            <a:r>
              <a:rPr lang="es-ES" sz="1400" dirty="0">
                <a:latin typeface="Abadi MT Condensed Light"/>
                <a:cs typeface="Abadi MT Condensed Light"/>
              </a:rPr>
              <a:t>.</a:t>
            </a:r>
          </a:p>
          <a:p>
            <a:pPr lvl="1"/>
            <a:r>
              <a:rPr lang="es-ES" sz="1400" dirty="0" err="1">
                <a:latin typeface="Abadi MT Condensed Light"/>
                <a:cs typeface="Abadi MT Condensed Light"/>
              </a:rPr>
              <a:t>Example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if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it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is</a:t>
            </a:r>
            <a:r>
              <a:rPr lang="es-ES" sz="1400" dirty="0">
                <a:latin typeface="Abadi MT Condensed Light"/>
                <a:cs typeface="Abadi MT Condensed Light"/>
              </a:rPr>
              <a:t> a single </a:t>
            </a:r>
            <a:r>
              <a:rPr lang="es-ES" sz="1400" dirty="0" err="1">
                <a:latin typeface="Abadi MT Condensed Light"/>
                <a:cs typeface="Abadi MT Condensed Light"/>
              </a:rPr>
              <a:t>piece</a:t>
            </a:r>
            <a:r>
              <a:rPr lang="es-ES" sz="1400" dirty="0">
                <a:latin typeface="Abadi MT Condensed Light"/>
                <a:cs typeface="Abadi MT Condensed Light"/>
              </a:rPr>
              <a:t>.</a:t>
            </a:r>
          </a:p>
          <a:p>
            <a:pPr lvl="1"/>
            <a:r>
              <a:rPr lang="es-ES" sz="1400" dirty="0">
                <a:latin typeface="Abadi MT Condensed Light"/>
                <a:cs typeface="Abadi MT Condensed Light"/>
              </a:rPr>
              <a:t>1 serial </a:t>
            </a:r>
            <a:r>
              <a:rPr lang="es-ES" sz="1400" dirty="0" err="1">
                <a:latin typeface="Abadi MT Condensed Light"/>
                <a:cs typeface="Abadi MT Condensed Light"/>
              </a:rPr>
              <a:t>communication</a:t>
            </a:r>
            <a:r>
              <a:rPr lang="es-ES" sz="1400" dirty="0">
                <a:latin typeface="Abadi MT Condensed Light"/>
                <a:cs typeface="Abadi MT Condensed Light"/>
              </a:rPr>
              <a:t> cable of 50 </a:t>
            </a:r>
            <a:r>
              <a:rPr lang="es-ES" sz="1400" dirty="0" err="1">
                <a:latin typeface="Abadi MT Condensed Light"/>
                <a:cs typeface="Abadi MT Condensed Light"/>
              </a:rPr>
              <a:t>grs</a:t>
            </a:r>
            <a:r>
              <a:rPr lang="es-ES" sz="1400" dirty="0">
                <a:latin typeface="Abadi MT Condensed Light"/>
                <a:cs typeface="Abadi MT Condensed Light"/>
              </a:rPr>
              <a:t> and </a:t>
            </a:r>
            <a:r>
              <a:rPr lang="es-ES" sz="1400" dirty="0" err="1">
                <a:latin typeface="Abadi MT Condensed Light"/>
                <a:cs typeface="Abadi MT Condensed Light"/>
              </a:rPr>
              <a:t>length</a:t>
            </a:r>
            <a:r>
              <a:rPr lang="es-ES" sz="1400" dirty="0">
                <a:latin typeface="Abadi MT Condensed Light"/>
                <a:cs typeface="Abadi MT Condensed Light"/>
              </a:rPr>
              <a:t> of 2 </a:t>
            </a:r>
            <a:r>
              <a:rPr lang="es-ES" sz="1400" dirty="0" err="1">
                <a:latin typeface="Abadi MT Condensed Light"/>
                <a:cs typeface="Abadi MT Condensed Light"/>
              </a:rPr>
              <a:t>meters</a:t>
            </a:r>
            <a:r>
              <a:rPr lang="es-ES" sz="1400" dirty="0" smtClean="0">
                <a:latin typeface="Abadi MT Condensed Light"/>
                <a:cs typeface="Abadi MT Condensed Light"/>
              </a:rPr>
              <a:t>.</a:t>
            </a:r>
            <a:endParaRPr lang="es-ES" sz="1400" dirty="0">
              <a:latin typeface="Abadi MT Condensed Light"/>
              <a:cs typeface="Abadi MT Condensed Light"/>
            </a:endParaRPr>
          </a:p>
          <a:p>
            <a:endParaRPr lang="es-ES" sz="1400" dirty="0" smtClean="0">
              <a:latin typeface="Abadi MT Condensed Light"/>
              <a:cs typeface="Abadi MT Condensed Light"/>
            </a:endParaRPr>
          </a:p>
          <a:p>
            <a:r>
              <a:rPr lang="es-ES" sz="1400" b="1" dirty="0" smtClean="0">
                <a:latin typeface="Abadi MT Condensed Extra Bold"/>
                <a:cs typeface="Abadi MT Condensed Extra Bold"/>
              </a:rPr>
              <a:t>2</a:t>
            </a:r>
            <a:r>
              <a:rPr lang="es-ES" sz="1400" dirty="0">
                <a:latin typeface="Abadi MT Condensed Light"/>
                <a:cs typeface="Abadi MT Condensed Light"/>
              </a:rPr>
              <a:t>.- declare a cable </a:t>
            </a:r>
            <a:r>
              <a:rPr lang="es-ES" sz="1400" dirty="0" err="1">
                <a:latin typeface="Abadi MT Condensed Light"/>
                <a:cs typeface="Abadi MT Condensed Light"/>
              </a:rPr>
              <a:t>price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cost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normally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with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legend</a:t>
            </a:r>
            <a:r>
              <a:rPr lang="es-ES" sz="1400" dirty="0" smtClean="0">
                <a:latin typeface="Abadi MT Condensed Light"/>
                <a:cs typeface="Abadi MT Condensed Light"/>
              </a:rPr>
              <a:t>.</a:t>
            </a:r>
            <a:endParaRPr lang="es-ES" sz="1400" dirty="0">
              <a:latin typeface="Abadi MT Condensed Light"/>
              <a:cs typeface="Abadi MT Condensed Light"/>
            </a:endParaRPr>
          </a:p>
          <a:p>
            <a:pPr lvl="1"/>
            <a:r>
              <a:rPr lang="es-ES" sz="1400" dirty="0">
                <a:latin typeface="Abadi MT Condensed Light"/>
                <a:cs typeface="Abadi MT Condensed Light"/>
              </a:rPr>
              <a:t> FEES FOR TEMPORARY IMPORTATION PURPOSES</a:t>
            </a:r>
            <a:r>
              <a:rPr lang="es-ES" sz="1400" dirty="0" smtClean="0">
                <a:latin typeface="Abadi MT Condensed Light"/>
                <a:cs typeface="Abadi MT Condensed Light"/>
              </a:rPr>
              <a:t>.</a:t>
            </a:r>
            <a:endParaRPr lang="es-ES" sz="1400" dirty="0">
              <a:latin typeface="Abadi MT Condensed Light"/>
              <a:cs typeface="Abadi MT Condensed Light"/>
            </a:endParaRPr>
          </a:p>
          <a:p>
            <a:r>
              <a:rPr lang="es-ES" sz="1400" b="1" dirty="0">
                <a:latin typeface="Abadi MT Condensed Extra Bold"/>
                <a:cs typeface="Abadi MT Condensed Extra Bold"/>
              </a:rPr>
              <a:t>3</a:t>
            </a:r>
            <a:r>
              <a:rPr lang="es-ES" sz="1400" dirty="0">
                <a:latin typeface="Abadi MT Condensed Light"/>
                <a:cs typeface="Abadi MT Condensed Light"/>
              </a:rPr>
              <a:t>.-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invoice</a:t>
            </a:r>
            <a:r>
              <a:rPr lang="es-ES" sz="1400" dirty="0">
                <a:latin typeface="Abadi MT Condensed Light"/>
                <a:cs typeface="Abadi MT Condensed Light"/>
              </a:rPr>
              <a:t> and </a:t>
            </a:r>
            <a:r>
              <a:rPr lang="es-ES" sz="1400" dirty="0" err="1">
                <a:latin typeface="Abadi MT Condensed Light"/>
                <a:cs typeface="Abadi MT Condensed Light"/>
              </a:rPr>
              <a:t>shipping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list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should</a:t>
            </a:r>
            <a:r>
              <a:rPr lang="es-ES" sz="1400" dirty="0">
                <a:latin typeface="Abadi MT Condensed Light"/>
                <a:cs typeface="Abadi MT Condensed Light"/>
              </a:rPr>
              <a:t> be </a:t>
            </a:r>
            <a:r>
              <a:rPr lang="es-ES" sz="1400" dirty="0" err="1">
                <a:latin typeface="Abadi MT Condensed Light"/>
                <a:cs typeface="Abadi MT Condensed Light"/>
              </a:rPr>
              <a:t>with</a:t>
            </a:r>
            <a:r>
              <a:rPr lang="es-ES" sz="1400" dirty="0">
                <a:latin typeface="Abadi MT Condensed Light"/>
                <a:cs typeface="Abadi MT Condensed Light"/>
              </a:rPr>
              <a:t> a </a:t>
            </a:r>
            <a:r>
              <a:rPr lang="es-ES" sz="1400" dirty="0" err="1">
                <a:latin typeface="Abadi MT Condensed Light"/>
                <a:cs typeface="Abadi MT Condensed Light"/>
              </a:rPr>
              <a:t>number</a:t>
            </a:r>
            <a:r>
              <a:rPr lang="es-ES" sz="1400" dirty="0">
                <a:latin typeface="Abadi MT Condensed Light"/>
                <a:cs typeface="Abadi MT Condensed Light"/>
              </a:rPr>
              <a:t> of TAX Id of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sender</a:t>
            </a:r>
            <a:r>
              <a:rPr lang="es-ES" sz="1400" dirty="0">
                <a:latin typeface="Abadi MT Condensed Light"/>
                <a:cs typeface="Abadi MT Condensed Light"/>
              </a:rPr>
              <a:t> and receiver, so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tax</a:t>
            </a:r>
            <a:r>
              <a:rPr lang="es-ES" sz="1400" dirty="0">
                <a:latin typeface="Abadi MT Condensed Light"/>
                <a:cs typeface="Abadi MT Condensed Light"/>
              </a:rPr>
              <a:t> id of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Ibero-American </a:t>
            </a:r>
            <a:r>
              <a:rPr lang="es-ES" sz="1400" dirty="0" err="1">
                <a:latin typeface="Abadi MT Condensed Light"/>
                <a:cs typeface="Abadi MT Condensed Light"/>
              </a:rPr>
              <a:t>University</a:t>
            </a:r>
            <a:r>
              <a:rPr lang="es-ES" sz="1400" dirty="0">
                <a:latin typeface="Abadi MT Condensed Light"/>
                <a:cs typeface="Abadi MT Condensed Light"/>
              </a:rPr>
              <a:t> and </a:t>
            </a:r>
            <a:r>
              <a:rPr lang="es-ES" sz="1400" dirty="0" err="1">
                <a:latin typeface="Abadi MT Condensed Light"/>
                <a:cs typeface="Abadi MT Condensed Light"/>
              </a:rPr>
              <a:t>another</a:t>
            </a:r>
            <a:r>
              <a:rPr lang="es-ES" sz="1400" dirty="0">
                <a:latin typeface="Abadi MT Condensed Light"/>
                <a:cs typeface="Abadi MT Condensed Light"/>
              </a:rPr>
              <a:t> of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Autonomous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University</a:t>
            </a:r>
            <a:r>
              <a:rPr lang="es-ES" sz="1400" dirty="0">
                <a:latin typeface="Abadi MT Condensed Light"/>
                <a:cs typeface="Abadi MT Condensed Light"/>
              </a:rPr>
              <a:t> of Puebla </a:t>
            </a:r>
            <a:r>
              <a:rPr lang="es-ES" sz="1400" dirty="0" err="1">
                <a:latin typeface="Abadi MT Condensed Light"/>
                <a:cs typeface="Abadi MT Condensed Light"/>
              </a:rPr>
              <a:t>should</a:t>
            </a:r>
            <a:r>
              <a:rPr lang="es-ES" sz="1400" dirty="0">
                <a:latin typeface="Abadi MT Condensed Light"/>
                <a:cs typeface="Abadi MT Condensed Light"/>
              </a:rPr>
              <a:t> be placed.</a:t>
            </a:r>
          </a:p>
          <a:p>
            <a:endParaRPr lang="es-ES" sz="1400" dirty="0">
              <a:latin typeface="Abadi MT Condensed Light"/>
              <a:cs typeface="Abadi MT Condensed Light"/>
            </a:endParaRPr>
          </a:p>
          <a:p>
            <a:r>
              <a:rPr lang="es-ES" sz="1400" dirty="0">
                <a:latin typeface="Abadi MT Condensed Extra Bold"/>
                <a:cs typeface="Abadi MT Condensed Extra Bold"/>
              </a:rPr>
              <a:t>4</a:t>
            </a:r>
            <a:r>
              <a:rPr lang="es-ES" sz="1400" dirty="0">
                <a:latin typeface="Abadi MT Condensed Light"/>
                <a:cs typeface="Abadi MT Condensed Light"/>
              </a:rPr>
              <a:t>.- </a:t>
            </a:r>
            <a:r>
              <a:rPr lang="es-ES" sz="1400" dirty="0" err="1">
                <a:latin typeface="Abadi MT Condensed Light"/>
                <a:cs typeface="Abadi MT Condensed Light"/>
              </a:rPr>
              <a:t>Upon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your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return</a:t>
            </a:r>
            <a:r>
              <a:rPr lang="es-ES" sz="1400" dirty="0">
                <a:latin typeface="Abadi MT Condensed Light"/>
                <a:cs typeface="Abadi MT Condensed Light"/>
              </a:rPr>
              <a:t>, </a:t>
            </a:r>
            <a:r>
              <a:rPr lang="es-ES" sz="1400" dirty="0" err="1">
                <a:latin typeface="Abadi MT Condensed Light"/>
                <a:cs typeface="Abadi MT Condensed Light"/>
              </a:rPr>
              <a:t>charges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may</a:t>
            </a:r>
            <a:r>
              <a:rPr lang="es-ES" sz="1400" dirty="0">
                <a:latin typeface="Abadi MT Condensed Light"/>
                <a:cs typeface="Abadi MT Condensed Light"/>
              </a:rPr>
              <a:t> be </a:t>
            </a:r>
            <a:r>
              <a:rPr lang="es-ES" sz="1400" dirty="0" err="1">
                <a:latin typeface="Abadi MT Condensed Light"/>
                <a:cs typeface="Abadi MT Condensed Light"/>
              </a:rPr>
              <a:t>made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for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alleged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repair</a:t>
            </a:r>
            <a:r>
              <a:rPr lang="es-ES" sz="1400" dirty="0">
                <a:latin typeface="Abadi MT Condensed Light"/>
                <a:cs typeface="Abadi MT Condensed Light"/>
              </a:rPr>
              <a:t> of </a:t>
            </a:r>
            <a:r>
              <a:rPr lang="es-ES" sz="1400" dirty="0" err="1">
                <a:latin typeface="Abadi MT Condensed Light"/>
                <a:cs typeface="Abadi MT Condensed Light"/>
              </a:rPr>
              <a:t>minimum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costs</a:t>
            </a:r>
            <a:r>
              <a:rPr lang="es-ES" sz="1400" dirty="0">
                <a:latin typeface="Abadi MT Condensed Light"/>
                <a:cs typeface="Abadi MT Condensed Light"/>
              </a:rPr>
              <a:t> of 10 </a:t>
            </a:r>
            <a:r>
              <a:rPr lang="es-ES" sz="1400" dirty="0" err="1">
                <a:latin typeface="Abadi MT Condensed Light"/>
                <a:cs typeface="Abadi MT Condensed Light"/>
              </a:rPr>
              <a:t>to</a:t>
            </a:r>
            <a:r>
              <a:rPr lang="es-ES" sz="1400" dirty="0">
                <a:latin typeface="Abadi MT Condensed Light"/>
                <a:cs typeface="Abadi MT Condensed Light"/>
              </a:rPr>
              <a:t> 25 </a:t>
            </a:r>
            <a:r>
              <a:rPr lang="es-ES" sz="1400" dirty="0" err="1">
                <a:latin typeface="Abadi MT Condensed Light"/>
                <a:cs typeface="Abadi MT Condensed Light"/>
              </a:rPr>
              <a:t>dollars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or</a:t>
            </a:r>
            <a:r>
              <a:rPr lang="es-ES" sz="1400" dirty="0">
                <a:latin typeface="Abadi MT Condensed Light"/>
                <a:cs typeface="Abadi MT Condensed Light"/>
              </a:rPr>
              <a:t> Euros, </a:t>
            </a:r>
            <a:r>
              <a:rPr lang="es-ES" sz="1400" dirty="0" err="1">
                <a:latin typeface="Abadi MT Condensed Light"/>
                <a:cs typeface="Abadi MT Condensed Light"/>
              </a:rPr>
              <a:t>depending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on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case </a:t>
            </a:r>
            <a:r>
              <a:rPr lang="es-ES" sz="1400" dirty="0" err="1">
                <a:latin typeface="Abadi MT Condensed Light"/>
                <a:cs typeface="Abadi MT Condensed Light"/>
              </a:rPr>
              <a:t>that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you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wish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to</a:t>
            </a:r>
            <a:r>
              <a:rPr lang="es-ES" sz="1400" dirty="0">
                <a:latin typeface="Abadi MT Condensed Light"/>
                <a:cs typeface="Abadi MT Condensed Light"/>
              </a:rPr>
              <a:t> use </a:t>
            </a:r>
            <a:r>
              <a:rPr lang="es-ES" sz="1400" dirty="0" err="1">
                <a:latin typeface="Abadi MT Condensed Light"/>
                <a:cs typeface="Abadi MT Condensed Light"/>
              </a:rPr>
              <a:t>with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prepaid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legend</a:t>
            </a:r>
            <a:r>
              <a:rPr lang="es-ES" sz="1400" dirty="0">
                <a:latin typeface="Abadi MT Condensed Light"/>
                <a:cs typeface="Abadi MT Condensed Light"/>
              </a:rPr>
              <a:t> and final </a:t>
            </a:r>
            <a:r>
              <a:rPr lang="es-ES" sz="1400" dirty="0" err="1">
                <a:latin typeface="Abadi MT Condensed Light"/>
                <a:cs typeface="Abadi MT Condensed Light"/>
              </a:rPr>
              <a:t>account</a:t>
            </a:r>
            <a:r>
              <a:rPr lang="es-ES" sz="1400" dirty="0">
                <a:latin typeface="Abadi MT Condensed Light"/>
                <a:cs typeface="Abadi MT Condensed Light"/>
              </a:rPr>
              <a:t> of $ 0.00.</a:t>
            </a:r>
          </a:p>
          <a:p>
            <a:endParaRPr lang="es-ES" sz="1400" dirty="0">
              <a:latin typeface="Abadi MT Condensed Light"/>
              <a:cs typeface="Abadi MT Condensed Light"/>
            </a:endParaRPr>
          </a:p>
          <a:p>
            <a:r>
              <a:rPr lang="es-ES" sz="1400" dirty="0">
                <a:latin typeface="Abadi MT Condensed Extra Bold"/>
                <a:cs typeface="Abadi MT Condensed Extra Bold"/>
              </a:rPr>
              <a:t>5</a:t>
            </a:r>
            <a:r>
              <a:rPr lang="es-ES" sz="1400" dirty="0">
                <a:latin typeface="Abadi MT Condensed Light"/>
                <a:cs typeface="Abadi MT Condensed Light"/>
              </a:rPr>
              <a:t>.- </a:t>
            </a:r>
            <a:r>
              <a:rPr lang="es-ES" sz="1400" dirty="0" err="1">
                <a:latin typeface="Abadi MT Condensed Light"/>
                <a:cs typeface="Abadi MT Condensed Light"/>
              </a:rPr>
              <a:t>If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it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is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sent</a:t>
            </a:r>
            <a:r>
              <a:rPr lang="es-ES" sz="1400" dirty="0">
                <a:latin typeface="Abadi MT Condensed Light"/>
                <a:cs typeface="Abadi MT Condensed Light"/>
              </a:rPr>
              <a:t> in </a:t>
            </a:r>
            <a:r>
              <a:rPr lang="es-ES" sz="1400" dirty="0" err="1">
                <a:latin typeface="Abadi MT Condensed Light"/>
                <a:cs typeface="Abadi MT Condensed Light"/>
              </a:rPr>
              <a:t>wooden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packaging</a:t>
            </a:r>
            <a:r>
              <a:rPr lang="es-ES" sz="1400" dirty="0">
                <a:latin typeface="Abadi MT Condensed Light"/>
                <a:cs typeface="Abadi MT Condensed Light"/>
              </a:rPr>
              <a:t>, </a:t>
            </a:r>
            <a:r>
              <a:rPr lang="es-ES" sz="1400" dirty="0" err="1">
                <a:latin typeface="Abadi MT Condensed Light"/>
                <a:cs typeface="Abadi MT Condensed Light"/>
              </a:rPr>
              <a:t>it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must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arrive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with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fumigation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certificate</a:t>
            </a:r>
            <a:r>
              <a:rPr lang="es-ES" sz="1400" dirty="0">
                <a:latin typeface="Abadi MT Condensed Light"/>
                <a:cs typeface="Abadi MT Condensed Light"/>
              </a:rPr>
              <a:t> and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wood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with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the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fumigated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stamp</a:t>
            </a:r>
            <a:r>
              <a:rPr lang="es-ES" sz="1400" dirty="0">
                <a:latin typeface="Abadi MT Condensed Light"/>
                <a:cs typeface="Abadi MT Condensed Light"/>
              </a:rPr>
              <a:t>.</a:t>
            </a:r>
          </a:p>
          <a:p>
            <a:endParaRPr lang="es-ES" sz="1400" dirty="0">
              <a:latin typeface="Abadi MT Condensed Light"/>
              <a:cs typeface="Abadi MT Condensed Light"/>
            </a:endParaRPr>
          </a:p>
          <a:p>
            <a:r>
              <a:rPr lang="es-ES" sz="1400" dirty="0">
                <a:latin typeface="Abadi MT Condensed Light"/>
                <a:cs typeface="Abadi MT Condensed Light"/>
              </a:rPr>
              <a:t>I hope </a:t>
            </a:r>
            <a:r>
              <a:rPr lang="es-ES" sz="1400" dirty="0" err="1">
                <a:latin typeface="Abadi MT Condensed Light"/>
                <a:cs typeface="Abadi MT Condensed Light"/>
              </a:rPr>
              <a:t>these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comments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will</a:t>
            </a:r>
            <a:r>
              <a:rPr lang="es-ES" sz="1400" dirty="0">
                <a:latin typeface="Abadi MT Condensed Light"/>
                <a:cs typeface="Abadi MT Condensed Light"/>
              </a:rPr>
              <a:t> be </a:t>
            </a:r>
            <a:r>
              <a:rPr lang="es-ES" sz="1400" dirty="0" err="1">
                <a:latin typeface="Abadi MT Condensed Light"/>
                <a:cs typeface="Abadi MT Condensed Light"/>
              </a:rPr>
              <a:t>helpful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>
                <a:latin typeface="Abadi MT Condensed Light"/>
                <a:cs typeface="Abadi MT Condensed Light"/>
              </a:rPr>
              <a:t>for</a:t>
            </a:r>
            <a:r>
              <a:rPr lang="es-ES" sz="1400" dirty="0">
                <a:latin typeface="Abadi MT Condensed Light"/>
                <a:cs typeface="Abadi MT Condensed Light"/>
              </a:rPr>
              <a:t> </a:t>
            </a:r>
            <a:r>
              <a:rPr lang="es-ES" sz="1400" dirty="0" err="1" smtClean="0">
                <a:latin typeface="Abadi MT Condensed Light"/>
                <a:cs typeface="Abadi MT Condensed Light"/>
              </a:rPr>
              <a:t>you</a:t>
            </a:r>
            <a:endParaRPr lang="es-ES" sz="1400" dirty="0">
              <a:latin typeface="Abadi MT Condensed Light"/>
              <a:cs typeface="Abadi MT Condensed Light"/>
            </a:endParaRPr>
          </a:p>
          <a:p>
            <a:r>
              <a:rPr lang="es-ES" sz="1400" dirty="0">
                <a:latin typeface="Abadi MT Condensed Light"/>
                <a:cs typeface="Abadi MT Condensed Light"/>
              </a:rPr>
              <a:t> </a:t>
            </a:r>
          </a:p>
          <a:p>
            <a:r>
              <a:rPr lang="es-ES" sz="1400" dirty="0">
                <a:latin typeface="Abadi MT Condensed Light"/>
                <a:cs typeface="Abadi MT Condensed Light"/>
              </a:rPr>
              <a:t>Adolfo López Ángeles.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7687277" y="287748"/>
            <a:ext cx="889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/>
              <a:t>08/Oct</a:t>
            </a:r>
            <a:endParaRPr lang="es-ES" i="1" dirty="0"/>
          </a:p>
        </p:txBody>
      </p:sp>
      <p:pic>
        <p:nvPicPr>
          <p:cNvPr id="7" name="Imagen 6" descr="Captura de pantalla 2018-10-09 a la(s) 08.17.37.pn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374" y="1775762"/>
            <a:ext cx="1647410" cy="122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073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AFB2-DD3D-894F-AF9A-775FD0E8913A}" type="slidenum">
              <a:rPr lang="es-ES" smtClean="0"/>
              <a:t>5</a:t>
            </a:fld>
            <a:endParaRPr lang="es-ES"/>
          </a:p>
        </p:txBody>
      </p:sp>
      <p:pic>
        <p:nvPicPr>
          <p:cNvPr id="3" name="Imagen 2" descr="245px-Coat_of_arms_of_Mexico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256" y="812578"/>
            <a:ext cx="3111500" cy="28194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687314" y="3706882"/>
            <a:ext cx="3633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Muchas gracias a todos por su ayuda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8766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286</Words>
  <Application>Microsoft Macintosh PowerPoint</Application>
  <PresentationFormat>Presentación en pantalla (16:9)</PresentationFormat>
  <Paragraphs>35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Shipment Trial to Mexico</vt:lpstr>
      <vt:lpstr>Shipment trial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summary Report</dc:title>
  <dc:creator>Usuario de Office 2004 Test Drive</dc:creator>
  <cp:lastModifiedBy>Usuario de Office 2004 Test Drive</cp:lastModifiedBy>
  <cp:revision>25</cp:revision>
  <cp:lastPrinted>2018-08-13T14:30:27Z</cp:lastPrinted>
  <dcterms:created xsi:type="dcterms:W3CDTF">2018-08-13T12:32:09Z</dcterms:created>
  <dcterms:modified xsi:type="dcterms:W3CDTF">2018-10-09T13:28:00Z</dcterms:modified>
</cp:coreProperties>
</file>