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19B82-9A86-E6FF-29F6-8D23E17692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214442-3692-1A00-17DC-CA1C1BB462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87DD4-49C4-D581-CAB2-6F9466B4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BE7D-F222-4D71-BC4C-8D8CD3FBE860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27BBB-B967-412C-652B-9BEF6283F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40E54-5602-ABE7-1AF9-27D2481C5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276A-6188-40AA-8E61-4DFE237C3B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610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8265C-4E8F-CA69-DEBD-C16D51579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B6996B-15BB-5792-4C5D-4D27124CF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0055F-FFCA-58E8-91B9-C411AB28A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BE7D-F222-4D71-BC4C-8D8CD3FBE860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9767D-8F9C-574C-FDB4-7924F2499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AB8F0-DBA6-1DEB-D460-B629515C8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276A-6188-40AA-8E61-4DFE237C3B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612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A762C6-0FF1-8A78-0B9C-E4287B0E7F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8A76A-DD43-6C5E-09AB-53B2A43AF2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ED875-4D47-015F-52AF-AADF8EA6F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BE7D-F222-4D71-BC4C-8D8CD3FBE860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1862C-E41B-FD39-3128-DFF8CAD94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2286C-C5C1-9859-649B-E17992B89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276A-6188-40AA-8E61-4DFE237C3B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412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8C2AD-F093-CEB1-2B1A-E0D713E80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50837-A1B0-D31E-F242-48F7787FA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E87F7-F63B-98B7-0D5D-CF2FA45A2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BE7D-F222-4D71-BC4C-8D8CD3FBE860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6817-51FB-9E0B-30A2-7A1C15C72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F0AD4-CFB8-A971-AA2C-ABAAB4B1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276A-6188-40AA-8E61-4DFE237C3B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257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D1E47-99B0-342E-AA9D-F0C683A46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3A5819-C388-655B-B899-48966EE763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9AE48-2992-8E33-C166-88B1D3433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BE7D-F222-4D71-BC4C-8D8CD3FBE860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EBFB3-9050-3043-43BC-961C9A055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D9372-03C1-4564-4BE2-28FE3CCB1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276A-6188-40AA-8E61-4DFE237C3B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547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90C1A-AFA8-CC78-3C58-7CE46784F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ABD08-39E3-F15D-FE24-17F2E6E7F9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721BA-B15A-B074-1C8D-505194FD92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6CB679-06F3-9DF2-A44F-48394AEB0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BE7D-F222-4D71-BC4C-8D8CD3FBE860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301AC-63A5-E62C-AFA4-ABAB4A7B7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919E18-66A2-4726-EEB0-ADEB8144E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276A-6188-40AA-8E61-4DFE237C3B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63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B63AA-4F8E-BDA9-A7D9-71E309F3A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FECD6-230A-50D4-C98C-57B4A19C5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E430E9-7469-37EF-AE62-417AE3D86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03A39-99DE-17C7-59FC-400E52A6C2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371943-E255-298A-594A-EE71418A5B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EB6E21-DB5B-DD75-5DDB-3496F7A84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BE7D-F222-4D71-BC4C-8D8CD3FBE860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13A557-39B2-257F-EFE0-FF74E6F4B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D6C1DC-C454-7F9B-FCCB-00F773A67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276A-6188-40AA-8E61-4DFE237C3B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23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ACF25-3ACE-6E3E-7C2B-AA4B9B241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C0AC6B-8FAF-B7AC-1DD6-9444FEBDA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BE7D-F222-4D71-BC4C-8D8CD3FBE860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42449F-B217-6D3E-3D84-3125D9B30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98AEED-B410-6445-ABFC-4C5F48643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276A-6188-40AA-8E61-4DFE237C3B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225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0B6D8B-791E-B826-A1E6-A68EC6582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BE7D-F222-4D71-BC4C-8D8CD3FBE860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72523C-32B4-1AD1-8AD0-E7DFB3149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65BB0A-9BFE-32D4-44C8-8F706A97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276A-6188-40AA-8E61-4DFE237C3B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825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1737D-B455-D789-83A0-61EF805F6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0E78C-A22F-41CF-C901-5C2338D01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96DE61-AD61-847D-05CB-B7ECB53E79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64200-A969-D4CD-8527-A12388B7F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BE7D-F222-4D71-BC4C-8D8CD3FBE860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A4EEF-FA97-27FB-781C-61FA50AA8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86CE08-C1D0-D2C2-D5F7-45B8DBE18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276A-6188-40AA-8E61-4DFE237C3B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811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3EA9E-E322-B275-D006-848D41CE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B21792-AF32-2401-2CFB-93EBB992A3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98A1F1-8D90-D6E9-EDDF-C4BE628A2C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A7E1E2-B34B-A854-2BBD-6F1CC07DD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BE7D-F222-4D71-BC4C-8D8CD3FBE860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61A56D-90DC-78D7-EAA9-2AAA7EA49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C5247-CB42-0D8C-D83D-1639CF7D6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276A-6188-40AA-8E61-4DFE237C3B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007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080877-2A6C-1ADC-93F7-684F6313B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71E570-3BC8-D247-C66B-9731F3358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39D6EB-F47E-37BB-4580-61C07B4A53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9ABE7D-F222-4D71-BC4C-8D8CD3FBE860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C1EEE-1ECF-29BD-11AD-309114A3D9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1B8817-9EEF-0C27-438D-01D651933F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BB276A-6188-40AA-8E61-4DFE237C3B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124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E4BEED7-F151-ECAD-32AA-455042140D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94" t="12358" r="29830"/>
          <a:stretch/>
        </p:blipFill>
        <p:spPr>
          <a:xfrm>
            <a:off x="1092818" y="-4635"/>
            <a:ext cx="5809787" cy="68672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C02D57-03E9-735D-7CC4-988EF5FF84FC}"/>
              </a:ext>
            </a:extLst>
          </p:cNvPr>
          <p:cNvSpPr txBox="1"/>
          <p:nvPr/>
        </p:nvSpPr>
        <p:spPr>
          <a:xfrm>
            <a:off x="7248293" y="1048215"/>
            <a:ext cx="441588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box for Mexico is shown here.</a:t>
            </a:r>
          </a:p>
          <a:p>
            <a:endParaRPr lang="en-GB" dirty="0"/>
          </a:p>
          <a:p>
            <a:r>
              <a:rPr lang="en-GB" dirty="0"/>
              <a:t>It is ONLY the top box.</a:t>
            </a:r>
          </a:p>
          <a:p>
            <a:endParaRPr lang="en-GB" dirty="0"/>
          </a:p>
          <a:p>
            <a:r>
              <a:rPr lang="en-GB" dirty="0"/>
              <a:t>In the picture there are two boxes.</a:t>
            </a:r>
          </a:p>
          <a:p>
            <a:endParaRPr lang="en-GB" dirty="0"/>
          </a:p>
          <a:p>
            <a:r>
              <a:rPr lang="en-GB" dirty="0"/>
              <a:t>The dimensions in the EDH are correct</a:t>
            </a:r>
          </a:p>
        </p:txBody>
      </p:sp>
    </p:spTree>
    <p:extLst>
      <p:ext uri="{BB962C8B-B14F-4D97-AF65-F5344CB8AC3E}">
        <p14:creationId xmlns:p14="http://schemas.microsoft.com/office/powerpoint/2010/main" val="4108195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Crotty</dc:creator>
  <cp:lastModifiedBy>Ian Crotty</cp:lastModifiedBy>
  <cp:revision>1</cp:revision>
  <dcterms:created xsi:type="dcterms:W3CDTF">2024-11-21T13:54:24Z</dcterms:created>
  <dcterms:modified xsi:type="dcterms:W3CDTF">2024-11-21T13:57:56Z</dcterms:modified>
</cp:coreProperties>
</file>