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3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6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9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7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2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9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6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34EB-98B9-46FC-968E-7DE39688097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B1F9-5600-4EA5-AEAA-688ADB42F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PMT Log for Puebla/Cecilia &amp; Manuel, by </a:t>
            </a:r>
            <a:r>
              <a:rPr lang="en-GB" dirty="0" err="1" smtClean="0"/>
              <a:t>Iuri</a:t>
            </a:r>
            <a:r>
              <a:rPr lang="en-GB" dirty="0" smtClean="0"/>
              <a:t> and Ian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11 Feb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0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" y="431171"/>
            <a:ext cx="4206843" cy="2366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06" y="3260435"/>
            <a:ext cx="4529943" cy="2548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" y="3084967"/>
            <a:ext cx="4841886" cy="2723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22" y="226336"/>
            <a:ext cx="4570993" cy="257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29418" r="45370" b="47313"/>
          <a:stretch/>
        </p:blipFill>
        <p:spPr>
          <a:xfrm>
            <a:off x="2915865" y="5296277"/>
            <a:ext cx="3330130" cy="1421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149" y="3260435"/>
            <a:ext cx="117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plugin and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66" t="8600" r="17632" b="-883"/>
          <a:stretch/>
        </p:blipFill>
        <p:spPr>
          <a:xfrm>
            <a:off x="190122" y="-1"/>
            <a:ext cx="6117648" cy="6717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58" t="8481" r="25620" b="-583"/>
          <a:stretch/>
        </p:blipFill>
        <p:spPr>
          <a:xfrm rot="10800000">
            <a:off x="7441948" y="-1"/>
            <a:ext cx="4750051" cy="68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11124" y="920272"/>
            <a:ext cx="4175908" cy="2348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61" y="6792"/>
            <a:ext cx="5383794" cy="3028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9078" y="1246694"/>
            <a:ext cx="4995581" cy="2810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" y="4519943"/>
            <a:ext cx="3822574" cy="2150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98" y="3132497"/>
            <a:ext cx="5424035" cy="30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95" t="36142" r="24679" b="-1287"/>
          <a:stretch/>
        </p:blipFill>
        <p:spPr>
          <a:xfrm rot="10800000">
            <a:off x="5628238" y="-108644"/>
            <a:ext cx="6563762" cy="657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0378" y="800100"/>
            <a:ext cx="36576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49" y="203703"/>
            <a:ext cx="2889061" cy="162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" y="2889186"/>
            <a:ext cx="5840491" cy="32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83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8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1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0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PMT Log for Puebla/Cecilia &amp; Manuel, by Iuri and 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 Log for Puebla/Cecilia &amp; Manuel, by Iuri and Ian</dc:title>
  <dc:creator>Ian Crotty</dc:creator>
  <cp:lastModifiedBy>Ian Crotty</cp:lastModifiedBy>
  <cp:revision>6</cp:revision>
  <dcterms:created xsi:type="dcterms:W3CDTF">2020-02-12T10:26:36Z</dcterms:created>
  <dcterms:modified xsi:type="dcterms:W3CDTF">2020-02-12T10:44:39Z</dcterms:modified>
</cp:coreProperties>
</file>