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58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14" y="4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DEABB-2DE5-4EB7-B756-FD58C3AC4736}" type="datetimeFigureOut">
              <a:rPr lang="en-GB" smtClean="0"/>
              <a:t>18/12/2018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3632-26AA-4B0C-8AEA-24FF93E716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40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DEABB-2DE5-4EB7-B756-FD58C3AC4736}" type="datetimeFigureOut">
              <a:rPr lang="en-GB" smtClean="0"/>
              <a:t>18/12/2018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3632-26AA-4B0C-8AEA-24FF93E716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0515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DEABB-2DE5-4EB7-B756-FD58C3AC4736}" type="datetimeFigureOut">
              <a:rPr lang="en-GB" smtClean="0"/>
              <a:t>18/12/2018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3632-26AA-4B0C-8AEA-24FF93E716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3840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DEABB-2DE5-4EB7-B756-FD58C3AC4736}" type="datetimeFigureOut">
              <a:rPr lang="en-GB" smtClean="0"/>
              <a:t>18/12/2018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3632-26AA-4B0C-8AEA-24FF93E716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991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DEABB-2DE5-4EB7-B756-FD58C3AC4736}" type="datetimeFigureOut">
              <a:rPr lang="en-GB" smtClean="0"/>
              <a:t>18/12/2018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3632-26AA-4B0C-8AEA-24FF93E716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8223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DEABB-2DE5-4EB7-B756-FD58C3AC4736}" type="datetimeFigureOut">
              <a:rPr lang="en-GB" smtClean="0"/>
              <a:t>18/12/2018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3632-26AA-4B0C-8AEA-24FF93E716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1214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DEABB-2DE5-4EB7-B756-FD58C3AC4736}" type="datetimeFigureOut">
              <a:rPr lang="en-GB" smtClean="0"/>
              <a:t>18/12/2018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3632-26AA-4B0C-8AEA-24FF93E716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524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DEABB-2DE5-4EB7-B756-FD58C3AC4736}" type="datetimeFigureOut">
              <a:rPr lang="en-GB" smtClean="0"/>
              <a:t>18/12/2018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3632-26AA-4B0C-8AEA-24FF93E716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6046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DEABB-2DE5-4EB7-B756-FD58C3AC4736}" type="datetimeFigureOut">
              <a:rPr lang="en-GB" smtClean="0"/>
              <a:t>18/12/2018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3632-26AA-4B0C-8AEA-24FF93E716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7224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DEABB-2DE5-4EB7-B756-FD58C3AC4736}" type="datetimeFigureOut">
              <a:rPr lang="en-GB" smtClean="0"/>
              <a:t>18/12/2018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3632-26AA-4B0C-8AEA-24FF93E716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6145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DEABB-2DE5-4EB7-B756-FD58C3AC4736}" type="datetimeFigureOut">
              <a:rPr lang="en-GB" smtClean="0"/>
              <a:t>18/12/2018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3632-26AA-4B0C-8AEA-24FF93E716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7196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ADEABB-2DE5-4EB7-B756-FD58C3AC4736}" type="datetimeFigureOut">
              <a:rPr lang="en-GB" smtClean="0"/>
              <a:t>18/12/2018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E3632-26AA-4B0C-8AEA-24FF93E716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0984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hl.com/en/express.html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Shipping Puebla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Ian</a:t>
            </a:r>
          </a:p>
          <a:p>
            <a:r>
              <a:rPr lang="en-GB" dirty="0" smtClean="0"/>
              <a:t>18 Dec 2018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7941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315700" cy="6785463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569167" y="1744824"/>
            <a:ext cx="2267339" cy="279919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353577" y="4751936"/>
            <a:ext cx="4218423" cy="279919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4105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38506" y="401445"/>
            <a:ext cx="598820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Emails to be sure of the conditions this will be sent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1745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93" y="-1"/>
            <a:ext cx="6095242" cy="6855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76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r="45009" b="26716"/>
          <a:stretch/>
        </p:blipFill>
        <p:spPr>
          <a:xfrm>
            <a:off x="118188" y="1141881"/>
            <a:ext cx="7896802" cy="571611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8188" y="1"/>
            <a:ext cx="96416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Fill in tracking number.	65 3745 5805 	(also </a:t>
            </a:r>
            <a:r>
              <a:rPr lang="en-GB" dirty="0" err="1" smtClean="0"/>
              <a:t>refered</a:t>
            </a:r>
            <a:r>
              <a:rPr lang="en-GB" dirty="0" smtClean="0"/>
              <a:t> to as the waybill number)</a:t>
            </a:r>
            <a:endParaRPr lang="en-GB" dirty="0" smtClean="0">
              <a:hlinkClick r:id="rId3"/>
            </a:endParaRPr>
          </a:p>
          <a:p>
            <a:r>
              <a:rPr lang="en-GB" dirty="0" smtClean="0">
                <a:hlinkClick r:id="rId3"/>
              </a:rPr>
              <a:t>http://www.dhl.com/en/express.html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http://www.dhl.com/en/express/tracking.html?brand=DHL&amp;AWB=6537455805%0D%0A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8534677" y="1714112"/>
            <a:ext cx="35111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Here it did not work..</a:t>
            </a:r>
          </a:p>
          <a:p>
            <a:endParaRPr lang="en-GB" dirty="0"/>
          </a:p>
          <a:p>
            <a:r>
              <a:rPr lang="en-GB" dirty="0" smtClean="0"/>
              <a:t>http://www.dhl.com/en/express/tracking.html</a:t>
            </a:r>
            <a:endParaRPr lang="en-GB" dirty="0"/>
          </a:p>
        </p:txBody>
      </p:sp>
      <p:sp>
        <p:nvSpPr>
          <p:cNvPr id="7" name="Oval 6"/>
          <p:cNvSpPr/>
          <p:nvPr/>
        </p:nvSpPr>
        <p:spPr>
          <a:xfrm>
            <a:off x="3613449" y="3952159"/>
            <a:ext cx="2267339" cy="279919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047999" y="3105835"/>
            <a:ext cx="87165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Fill in tracking number.	65 3745 5805 also </a:t>
            </a:r>
            <a:r>
              <a:rPr lang="en-GB" dirty="0" err="1" smtClean="0"/>
              <a:t>refered</a:t>
            </a:r>
            <a:r>
              <a:rPr lang="en-GB" dirty="0" smtClean="0"/>
              <a:t> to as the waybill number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7473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</a:t>
            </a:r>
            <a:r>
              <a:rPr lang="en-GB" dirty="0" smtClean="0"/>
              <a:t>onclusion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Takes a few days to leave CERN due to incoterms conditions.</a:t>
            </a:r>
          </a:p>
          <a:p>
            <a:r>
              <a:rPr lang="en-GB" dirty="0" smtClean="0"/>
              <a:t>4 days delivery, expected……..</a:t>
            </a:r>
          </a:p>
          <a:p>
            <a:endParaRPr lang="en-GB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5629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55</Words>
  <Application>Microsoft Office PowerPoint</Application>
  <PresentationFormat>Widescreen</PresentationFormat>
  <Paragraphs>17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Shipping Puebla</vt:lpstr>
      <vt:lpstr>PowerPoint Presentation</vt:lpstr>
      <vt:lpstr>PowerPoint Presentation</vt:lpstr>
      <vt:lpstr>PowerPoint Presentation</vt:lpstr>
      <vt:lpstr>PowerPoint Presentation</vt:lpstr>
      <vt:lpstr>Conclusion</vt:lpstr>
    </vt:vector>
  </TitlesOfParts>
  <Company>CERN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Shipping Puebla</dc:title>
  <dc:creator>Ian Crotty</dc:creator>
  <cp:lastModifiedBy>Ian Crotty</cp:lastModifiedBy>
  <cp:revision>6</cp:revision>
  <dcterms:created xsi:type="dcterms:W3CDTF">2018-12-18T14:10:13Z</dcterms:created>
  <dcterms:modified xsi:type="dcterms:W3CDTF">2018-12-18T14:24:06Z</dcterms:modified>
</cp:coreProperties>
</file>