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40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51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840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91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223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214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24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046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224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14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EABB-2DE5-4EB7-B756-FD58C3AC4736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196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DEABB-2DE5-4EB7-B756-FD58C3AC4736}" type="datetimeFigureOut">
              <a:rPr lang="en-GB" smtClean="0"/>
              <a:t>08/01/2019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E3632-26AA-4B0C-8AEA-24FF93E71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984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hl.com/en/express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Shipping Puebla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Ian</a:t>
            </a:r>
          </a:p>
          <a:p>
            <a:r>
              <a:rPr lang="en-GB" dirty="0" smtClean="0"/>
              <a:t>18 Dec 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7941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Delivery cost	350chf</a:t>
            </a:r>
          </a:p>
          <a:p>
            <a:r>
              <a:rPr lang="en-GB" smtClean="0"/>
              <a:t>Weight 		42kg</a:t>
            </a:r>
            <a:endParaRPr lang="en-GB" dirty="0" smtClean="0"/>
          </a:p>
          <a:p>
            <a:r>
              <a:rPr lang="en-GB" dirty="0" smtClean="0"/>
              <a:t>Delivery duration door to door, over </a:t>
            </a:r>
            <a:r>
              <a:rPr lang="en-GB" dirty="0" err="1" smtClean="0"/>
              <a:t>xmas</a:t>
            </a:r>
            <a:r>
              <a:rPr lang="en-GB" dirty="0" smtClean="0"/>
              <a:t> period, 21 days.</a:t>
            </a:r>
          </a:p>
          <a:p>
            <a:r>
              <a:rPr lang="en-GB" dirty="0" smtClean="0"/>
              <a:t>Days lost in MEX appear zero…</a:t>
            </a:r>
          </a:p>
          <a:p>
            <a:r>
              <a:rPr lang="en-GB" dirty="0" smtClean="0"/>
              <a:t>BUAP closed , so 4 days lost.</a:t>
            </a:r>
          </a:p>
          <a:p>
            <a:r>
              <a:rPr lang="en-GB" dirty="0" smtClean="0"/>
              <a:t>What is the condition of the box and contents ?</a:t>
            </a:r>
            <a:endParaRPr lang="en-GB" dirty="0"/>
          </a:p>
          <a:p>
            <a:r>
              <a:rPr lang="en-GB" dirty="0" smtClean="0"/>
              <a:t>System works on the way there.</a:t>
            </a:r>
          </a:p>
          <a:p>
            <a:endParaRPr lang="en-GB" dirty="0"/>
          </a:p>
          <a:p>
            <a:r>
              <a:rPr lang="en-GB" dirty="0" smtClean="0"/>
              <a:t>Lets do the return, as planned , organised by CERN end.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8983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315700" cy="6785463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569167" y="1744824"/>
            <a:ext cx="2267339" cy="27991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53577" y="4751936"/>
            <a:ext cx="4218423" cy="27991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105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38506" y="401445"/>
            <a:ext cx="598820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Emails to be sure of the conditions this will be sent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1745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93" y="-1"/>
            <a:ext cx="6095242" cy="6855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76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45009" b="26716"/>
          <a:stretch/>
        </p:blipFill>
        <p:spPr>
          <a:xfrm>
            <a:off x="118188" y="1141881"/>
            <a:ext cx="7896802" cy="571611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8188" y="1"/>
            <a:ext cx="96416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Fill in tracking number.	65 3745 5805 	(also </a:t>
            </a:r>
            <a:r>
              <a:rPr lang="en-GB" dirty="0" err="1" smtClean="0"/>
              <a:t>refered</a:t>
            </a:r>
            <a:r>
              <a:rPr lang="en-GB" dirty="0" smtClean="0"/>
              <a:t> to as the waybill number)</a:t>
            </a:r>
            <a:endParaRPr lang="en-GB" dirty="0" smtClean="0">
              <a:hlinkClick r:id="rId3"/>
            </a:endParaRPr>
          </a:p>
          <a:p>
            <a:r>
              <a:rPr lang="en-GB" dirty="0" smtClean="0">
                <a:hlinkClick r:id="rId3"/>
              </a:rPr>
              <a:t>http://www.dhl.com/en/express.html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http://www.dhl.com/en/express/tracking.html?brand=DHL&amp;AWB=6537455805%0D%0A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8534677" y="1714112"/>
            <a:ext cx="35111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Here it did not work..</a:t>
            </a:r>
          </a:p>
          <a:p>
            <a:endParaRPr lang="en-GB" dirty="0"/>
          </a:p>
          <a:p>
            <a:r>
              <a:rPr lang="en-GB" dirty="0" smtClean="0"/>
              <a:t>http://www.dhl.com/en/express/tracking.html</a:t>
            </a:r>
            <a:endParaRPr lang="en-GB" dirty="0"/>
          </a:p>
        </p:txBody>
      </p:sp>
      <p:sp>
        <p:nvSpPr>
          <p:cNvPr id="7" name="Oval 6"/>
          <p:cNvSpPr/>
          <p:nvPr/>
        </p:nvSpPr>
        <p:spPr>
          <a:xfrm>
            <a:off x="3613449" y="3952159"/>
            <a:ext cx="2267339" cy="27991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7999" y="3105835"/>
            <a:ext cx="87165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Fill in tracking number.	65 3745 5805 also </a:t>
            </a:r>
            <a:r>
              <a:rPr lang="en-GB" dirty="0" err="1" smtClean="0"/>
              <a:t>refered</a:t>
            </a:r>
            <a:r>
              <a:rPr lang="en-GB" dirty="0" smtClean="0"/>
              <a:t> to as the waybill number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7473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</a:t>
            </a:r>
            <a:r>
              <a:rPr lang="en-GB" dirty="0" smtClean="0"/>
              <a:t>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Takes a few days to leave CERN due to incoterms conditions.</a:t>
            </a:r>
          </a:p>
          <a:p>
            <a:r>
              <a:rPr lang="en-GB" dirty="0" smtClean="0"/>
              <a:t>4 days delivery, expected……..</a:t>
            </a:r>
          </a:p>
          <a:p>
            <a:endParaRPr lang="en-GB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5629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24" y="509304"/>
            <a:ext cx="10086975" cy="6048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279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7882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http://www.dhl.com/en/express/tracking.html?brand=DHL&amp;AWB=6537455805%0D%0A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2722" t="9191" r="42056" b="10839"/>
          <a:stretch/>
        </p:blipFill>
        <p:spPr>
          <a:xfrm>
            <a:off x="5346441" y="119957"/>
            <a:ext cx="6354148" cy="6738043"/>
          </a:xfrm>
          <a:prstGeom prst="rect">
            <a:avLst/>
          </a:prstGeom>
        </p:spPr>
      </p:pic>
      <p:sp>
        <p:nvSpPr>
          <p:cNvPr id="6" name="Down Arrow 5"/>
          <p:cNvSpPr/>
          <p:nvPr/>
        </p:nvSpPr>
        <p:spPr>
          <a:xfrm rot="10800000">
            <a:off x="4548330" y="1980592"/>
            <a:ext cx="298581" cy="2360645"/>
          </a:xfrm>
          <a:prstGeom prst="downArrow">
            <a:avLst/>
          </a:prstGeom>
          <a:solidFill>
            <a:srgbClr val="FFC000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191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2499" t="22533" r="43167" b="-750"/>
          <a:stretch/>
        </p:blipFill>
        <p:spPr>
          <a:xfrm>
            <a:off x="5497551" y="0"/>
            <a:ext cx="6404518" cy="6775562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5040805" y="1041691"/>
            <a:ext cx="6255380" cy="74250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Down Arrow 5"/>
          <p:cNvSpPr/>
          <p:nvPr/>
        </p:nvSpPr>
        <p:spPr>
          <a:xfrm rot="10800000">
            <a:off x="4548330" y="1980592"/>
            <a:ext cx="298581" cy="2360645"/>
          </a:xfrm>
          <a:prstGeom prst="downArrow">
            <a:avLst/>
          </a:prstGeom>
          <a:solidFill>
            <a:srgbClr val="FFC000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088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61</Words>
  <Application>Microsoft Office PowerPoint</Application>
  <PresentationFormat>Widescreen</PresentationFormat>
  <Paragraphs>28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Shipping Puebla</vt:lpstr>
      <vt:lpstr>PowerPoint Presentation</vt:lpstr>
      <vt:lpstr>PowerPoint Presentation</vt:lpstr>
      <vt:lpstr>PowerPoint Presentation</vt:lpstr>
      <vt:lpstr>PowerPoint Presentation</vt:lpstr>
      <vt:lpstr>Conclusion</vt:lpstr>
      <vt:lpstr>PowerPoint Presentation</vt:lpstr>
      <vt:lpstr>PowerPoint Presentation</vt:lpstr>
      <vt:lpstr>PowerPoint Presentation</vt:lpstr>
      <vt:lpstr>Conclusion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Shipping Puebla</dc:title>
  <dc:creator>Ian Crotty</dc:creator>
  <cp:lastModifiedBy>Ian Crotty</cp:lastModifiedBy>
  <cp:revision>11</cp:revision>
  <dcterms:created xsi:type="dcterms:W3CDTF">2018-12-18T14:10:13Z</dcterms:created>
  <dcterms:modified xsi:type="dcterms:W3CDTF">2019-01-08T14:27:09Z</dcterms:modified>
</cp:coreProperties>
</file>