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52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6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59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7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6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5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22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76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99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45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910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1019E-E1E9-4C8F-A9FA-6B6DB75A772C}" type="datetimeFigureOut">
              <a:rPr lang="en-GB" smtClean="0"/>
              <a:t>01/02/2018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C80DE-D811-442D-A3A4-9A089E2A5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7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506" y="1261242"/>
            <a:ext cx="7869320" cy="528736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61241" y="310083"/>
            <a:ext cx="76094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https://indico.cern.ch/event/644205/timetable/?view=standard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5180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Crotty</dc:creator>
  <cp:lastModifiedBy>Ian Crotty</cp:lastModifiedBy>
  <cp:revision>1</cp:revision>
  <dcterms:created xsi:type="dcterms:W3CDTF">2018-02-01T16:39:08Z</dcterms:created>
  <dcterms:modified xsi:type="dcterms:W3CDTF">2018-02-01T16:40:17Z</dcterms:modified>
</cp:coreProperties>
</file>