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5" r:id="rId6"/>
    <p:sldId id="266" r:id="rId7"/>
    <p:sldId id="257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C19A-08BE-8DDD-1C88-FF31FA66E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F3DDC-2CFB-4662-47BE-DD07B7191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2620B-C75D-0A19-5AAA-4DFEFAC7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557AC-F5DF-820C-AB95-E3FD7B28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2944-8A90-1478-6FA8-539B7FF9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7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6B27-BB78-6D38-89E5-52FB0221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02BE4-FA30-9D77-C2A2-E5BD9068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0DF0-B000-8E9E-A57D-2CCC1BAC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2E59-2355-67AE-16DB-5D4F148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7A953-9245-41F9-022A-9866AEE1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3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EB180-68F9-F735-DCEB-A4EA66E83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C1967-5274-2459-F8B8-EA8F8697E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1421-E751-D70E-D2F2-55967763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B48DC-83D6-189C-FEFF-3964DE0B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DB54-CB21-C409-ED60-5223B72A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8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7A27-B162-BE1D-7A78-ABF795C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32E3-F05E-13BD-C6D0-E9DB68C0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A04E-D1CD-1A08-6096-B8B8A34D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2A72-FC79-98DC-9C3D-7BEE639F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8E48-5C10-4714-A9CD-E9E276F0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5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1CA4-A2E2-AAC0-7669-0A4D8478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46C30-51AF-BF7E-5BFF-E766F0452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5DA1-C72D-171F-7345-AA218113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0775-F292-7FF3-B4CC-F0BFB316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B04E-1F32-87C3-D9F9-34884DAC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6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8373-1A5A-2934-49E9-5EFFCD39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EDA22-FB63-4520-21FF-DDAC86A4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30090-334C-CAED-8141-4FD7D2ED6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3C24-46C3-6A20-BE08-3B86A487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85A6-AFA7-C746-469B-1C7FB561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8C126-78CC-A3E2-EA7D-4BB7443B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A7A2-500D-3B45-E26E-B5A3E327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B02BE-59D1-62D2-3FAA-2DE4CB58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E39D2-5EDE-19A1-8FB2-545230A67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6E28E-1D44-FB92-4FFA-41D6B619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52AC0-03E7-57B2-54C8-BCCC15200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B96F4-D30A-1784-EC9A-B40A7EE0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904A7-1CEC-88B7-2D79-32E2B471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A6F2B-46F1-627C-02D5-A6F3E8E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C73-3383-CDAA-CC98-C383FFDD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733B2-9B7A-366D-9272-157056EC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D826C-89AA-E412-116B-9A813CA0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3DC5-B933-2FAF-52DE-49EA5DE4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4A49-DFB0-2F6C-51CC-EF00587B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BFE37-DBD7-C7D7-1CAC-297D6AF0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E2A16-9E59-54F2-3EF6-4E560648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F98-0A81-FBEB-170A-C1C93CFE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1E74D-FD9F-58C7-157C-4532680E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AF513-83FF-D6BB-CFE7-39A8A3259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19161-24FA-DE79-E9A6-6764A499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05780-DA99-354A-A93F-B7765074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7BFB7-E388-9B4F-FBA6-295F3C9D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3566-D639-2FBE-B81B-1571FB01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26238-9DD1-EF7D-2CCC-69177FE7E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FB9BB-88B0-F0F6-96F8-1E04017DB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021FB-67AD-BB8D-A124-745522EC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D1809-0406-2A71-C139-EA4CBDC6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632B-FE3F-EFA2-A431-2B88BED4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72800-0CBA-DD52-AB89-B3018BB3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DFE0-39DB-1EE4-1E47-0A6CF182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0895-1E42-8326-96F7-1740EFE86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8C96-0AEF-22B2-A9C4-7CC3EA9B2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6130-8174-37D6-1A2F-A8F4BCB00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49BF-BD31-7340-44E0-11618FDE8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Shipping 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2DB56-2166-9F79-0E14-41967A6B4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Ian </a:t>
            </a:r>
          </a:p>
          <a:p>
            <a:r>
              <a:rPr lang="en-GB"/>
              <a:t>12 Sept </a:t>
            </a:r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0128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F29ED-B78F-7E7A-DFC4-75FF3800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11462-9018-8F94-C123-05E4AB007D30}"/>
              </a:ext>
            </a:extLst>
          </p:cNvPr>
          <p:cNvSpPr txBox="1"/>
          <p:nvPr/>
        </p:nvSpPr>
        <p:spPr>
          <a:xfrm>
            <a:off x="136071" y="1663272"/>
            <a:ext cx="2691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 Piece ID</a:t>
            </a:r>
          </a:p>
          <a:p>
            <a:r>
              <a:rPr lang="en-GB" dirty="0"/>
              <a:t>JD014600011765237454</a:t>
            </a:r>
          </a:p>
          <a:p>
            <a:r>
              <a:rPr lang="en-GB" dirty="0"/>
              <a:t>Waybill Number</a:t>
            </a:r>
          </a:p>
          <a:p>
            <a:r>
              <a:rPr lang="en-GB" dirty="0"/>
              <a:t>1492337836</a:t>
            </a:r>
          </a:p>
        </p:txBody>
      </p:sp>
    </p:spTree>
    <p:extLst>
      <p:ext uri="{BB962C8B-B14F-4D97-AF65-F5344CB8AC3E}">
        <p14:creationId xmlns:p14="http://schemas.microsoft.com/office/powerpoint/2010/main" val="148011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56350-1AFA-736D-98D1-8E630914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0"/>
            <a:ext cx="989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F89B3-DBB3-35A6-C5F2-D0565DA8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D6045-95F9-180E-7019-BFA97686E145}"/>
              </a:ext>
            </a:extLst>
          </p:cNvPr>
          <p:cNvSpPr txBox="1"/>
          <p:nvPr/>
        </p:nvSpPr>
        <p:spPr>
          <a:xfrm>
            <a:off x="3047048" y="5387575"/>
            <a:ext cx="382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Nour </a:t>
            </a:r>
            <a:r>
              <a:rPr lang="en-GB" dirty="0" err="1"/>
              <a:t>Eldean</a:t>
            </a:r>
            <a:r>
              <a:rPr lang="en-GB" dirty="0"/>
              <a:t> Amr RADI</a:t>
            </a:r>
          </a:p>
          <a:p>
            <a:r>
              <a:rPr lang="en-GB" dirty="0"/>
              <a:t>EDH 10473336</a:t>
            </a:r>
          </a:p>
        </p:txBody>
      </p:sp>
    </p:spTree>
    <p:extLst>
      <p:ext uri="{BB962C8B-B14F-4D97-AF65-F5344CB8AC3E}">
        <p14:creationId xmlns:p14="http://schemas.microsoft.com/office/powerpoint/2010/main" val="353908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2E89B-D386-133E-9514-3075BB28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CD012-CBD3-3514-9822-9B3A267D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3F19E-E4FE-D2D6-0BF8-629C8991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20332-BC14-8D90-00CB-C7933ADB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55AA-DD30-A8AA-56E5-8B2E76B8CB5B}"/>
              </a:ext>
            </a:extLst>
          </p:cNvPr>
          <p:cNvSpPr txBox="1"/>
          <p:nvPr/>
        </p:nvSpPr>
        <p:spPr>
          <a:xfrm>
            <a:off x="5701779" y="2683549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Transport by AIR FREIGHT - Carrier : DHL EXPRESS (SUISSE) - INTERNATIONA	</a:t>
            </a:r>
          </a:p>
          <a:p>
            <a:r>
              <a:rPr lang="en-GB" sz="1200" dirty="0"/>
              <a:t>19.09.2024 08:49	Packing : 1 package(s) - 10 Kg(s)	</a:t>
            </a:r>
          </a:p>
          <a:p>
            <a:r>
              <a:rPr lang="en-GB" sz="1200" dirty="0"/>
              <a:t>19.09.2024 08:49	Delivery conditions : DAP MUSCAT	</a:t>
            </a:r>
          </a:p>
          <a:p>
            <a:r>
              <a:rPr lang="en-GB" sz="1200" dirty="0"/>
              <a:t>19.09.2024 08:49	Air waybill number : 1492337836	</a:t>
            </a:r>
          </a:p>
          <a:p>
            <a:r>
              <a:rPr lang="en-GB" sz="1200" dirty="0"/>
              <a:t>19.09.2024 08:49	Transportation costs : 568 CHF	</a:t>
            </a:r>
          </a:p>
          <a:p>
            <a:r>
              <a:rPr lang="en-GB" sz="1200" dirty="0"/>
              <a:t>19.09.2024 08:49	For any info about your request, please click here.</a:t>
            </a:r>
          </a:p>
        </p:txBody>
      </p:sp>
    </p:spTree>
    <p:extLst>
      <p:ext uri="{BB962C8B-B14F-4D97-AF65-F5344CB8AC3E}">
        <p14:creationId xmlns:p14="http://schemas.microsoft.com/office/powerpoint/2010/main" val="226048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23FA2-A231-233B-B9EF-29BEE0DCB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31" t="11217" r="41602" b="28042"/>
          <a:stretch/>
        </p:blipFill>
        <p:spPr>
          <a:xfrm>
            <a:off x="1349828" y="0"/>
            <a:ext cx="3628572" cy="6806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AC542-6C68-D2B1-BC2C-78FF69F2F214}"/>
              </a:ext>
            </a:extLst>
          </p:cNvPr>
          <p:cNvSpPr txBox="1"/>
          <p:nvPr/>
        </p:nvSpPr>
        <p:spPr>
          <a:xfrm>
            <a:off x="5638800" y="2663371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Airway Bill Number</a:t>
            </a:r>
          </a:p>
          <a:p>
            <a:r>
              <a:rPr lang="en-GB" dirty="0"/>
              <a:t>DHL WPX Express</a:t>
            </a:r>
          </a:p>
          <a:p>
            <a:r>
              <a:rPr lang="en-GB" dirty="0"/>
              <a:t>14 9233 7836</a:t>
            </a:r>
          </a:p>
          <a:p>
            <a:endParaRPr lang="en-GB" dirty="0"/>
          </a:p>
          <a:p>
            <a:r>
              <a:rPr lang="en-GB" dirty="0"/>
              <a:t>Reference No.</a:t>
            </a:r>
          </a:p>
          <a:p>
            <a:r>
              <a:rPr lang="en-GB" dirty="0"/>
              <a:t>EM25227/OT98539</a:t>
            </a:r>
          </a:p>
          <a:p>
            <a:endParaRPr lang="en-GB" dirty="0"/>
          </a:p>
          <a:p>
            <a:r>
              <a:rPr lang="en-GB" dirty="0"/>
              <a:t>10kg</a:t>
            </a:r>
          </a:p>
        </p:txBody>
      </p:sp>
    </p:spTree>
    <p:extLst>
      <p:ext uri="{BB962C8B-B14F-4D97-AF65-F5344CB8AC3E}">
        <p14:creationId xmlns:p14="http://schemas.microsoft.com/office/powerpoint/2010/main" val="255314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BFC06-9AA7-EB02-7F05-B0537A1C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7B7EA-B3B8-51E2-AE8E-F42B04FC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108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Shipping 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5</cp:revision>
  <dcterms:created xsi:type="dcterms:W3CDTF">2024-09-19T09:08:25Z</dcterms:created>
  <dcterms:modified xsi:type="dcterms:W3CDTF">2024-09-24T12:09:21Z</dcterms:modified>
</cp:coreProperties>
</file>