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C3A2-CE3B-3053-A96B-09C7506DB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E609F-4DF9-C141-5145-727F7B122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C5601-C764-0A63-6CCD-36A47037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5AA26-E993-E23E-B1A6-A17496B84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9BD43-C496-70D7-FF58-B38BAD2B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249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F15F-AC63-A8B0-2AC7-B285F7BC4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D1069-223C-E403-6467-3CD4F4F49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E2169-245C-E83E-9257-32C7228D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FCFBE-EC5E-0570-B198-7D7774EC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00C80-61F7-9B54-6FDD-23CE956EE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81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A2485B-655B-3ED1-AD39-1BD5DF40E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DCBF6-2B83-675E-071F-F3BC5C809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04E76-A390-13C4-9530-A4045999E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C66DC-2D6E-FC22-B1F4-8C4A9336A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A60AD-B6B1-10A4-4E85-F56D095A6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63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26F9-3DE5-1F60-2889-3B5F879C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0739A-A9A4-335D-9D62-D414CFF37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E3A0B-692D-E399-EA24-0766AF68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C4D55-0F42-D0B5-4E05-FC836E978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2F00-2D19-12D2-D0E0-DFF5A704C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07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7BE0C-9741-AAED-30DF-4144A0FB9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C0752-0159-EDD5-5DCE-07F3882E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0344B-4A8E-9E54-3D55-47888A818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69C8-7EAE-D80D-BBEF-88E81CB12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130F0-D60A-7174-F311-C546F0C01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57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56E12-3106-AC9E-BEB9-98DDE6CE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98A5E-7E20-3C53-F425-DAC99D45D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6CCD3-AD05-B443-5F37-33255BC7A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EB2AC-3E3D-5142-E7B3-63B9DDE2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DDDF7-1F43-3BB4-8126-1E5826C3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84080-3B45-883F-2BCD-A6C3CEE5E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03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456A2-B633-0EC8-58CA-DD962FC69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A1597-0076-8048-FD73-471B4497E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0396D-6432-D556-1F34-B86117009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C30AC-C185-8710-EDC9-759EBA8A2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7019DF-A2AF-9890-4936-284F106D6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EF9DF3-BF69-0857-EDB9-0F64D8E2C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367138-6781-6FA4-62A4-2BE75B33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45B11C-C83F-F526-674F-36C6D6842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3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D0EC-C86D-FB2F-6178-3E52B82BB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6DDFB9-AC1B-E6DE-7BE7-E34AFA424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E55E82-95A7-3D4C-63C0-FF5547CA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D8B77-D7A8-CF9F-BB39-1D549F276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80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41D3F-D164-F4E3-D517-EA6810185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999CB-1D9F-BF3A-31D8-09FFFD66B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D3CDC-CEE0-22A4-AA0F-F9D601E8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26D20-95F8-5BED-1F22-C3A693E4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CA38F-9923-4449-BD00-82167B78B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5D46A-D958-7C4F-E4D9-D6C11D941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C6629-1C9A-C669-1683-596B93C7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14E83-6F83-0FFF-795E-B8FB863F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BF556-ED63-4DE4-F9F4-FBAA46833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81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17986-01C8-69B1-9386-2AD2BF32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1A6CB0-E24B-ED5B-7895-B9F2D1022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A179C-7272-E71A-504B-DC8A576EF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73B48-BB87-54AB-AE31-919816A5E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68986-CF47-4090-4F6E-28BA924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4DD49-0FA5-44E8-C1FA-9B503F13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0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28E778-1BA3-673E-0D24-8C5F50BC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8AAA9-CA6A-F5F6-0F7F-E33290C17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1727-56EF-BC92-9465-BDF9BF4B3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62C32-4D54-4740-B009-2F78381AC4F6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BF26C-5377-0CCF-1E13-1DD835A69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5437-F1EE-29BD-D7F2-A6CFEBEDA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D06ED-CBAA-438B-9650-811746705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19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B610B-B21F-7942-7660-DF4F7DE44E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Omar thesis prep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FD88A-E354-B754-2234-435D417B40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Sept Dec 2023</a:t>
            </a:r>
          </a:p>
        </p:txBody>
      </p:sp>
    </p:spTree>
    <p:extLst>
      <p:ext uri="{BB962C8B-B14F-4D97-AF65-F5344CB8AC3E}">
        <p14:creationId xmlns:p14="http://schemas.microsoft.com/office/powerpoint/2010/main" val="160212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044314-8A83-10A7-9DA1-2E0746F59D8D}"/>
              </a:ext>
            </a:extLst>
          </p:cNvPr>
          <p:cNvSpPr txBox="1"/>
          <p:nvPr/>
        </p:nvSpPr>
        <p:spPr>
          <a:xfrm>
            <a:off x="825500" y="426135"/>
            <a:ext cx="9893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https://docs.google.com/document/d/1Iu97sBedMtjYn5PQ57XYECnsGtTXr0Y9i1qh_iR4-Js/edit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75F238-C0B0-6BBE-C8DB-2C57AA55BA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355" t="21295" r="25586" b="13519"/>
          <a:stretch/>
        </p:blipFill>
        <p:spPr>
          <a:xfrm>
            <a:off x="2857500" y="1460500"/>
            <a:ext cx="5905500" cy="44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95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6FF7CC-3468-3963-D9F1-595FBE414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89" t="25000" r="30818" b="22778"/>
          <a:stretch/>
        </p:blipFill>
        <p:spPr>
          <a:xfrm>
            <a:off x="2705100" y="1384300"/>
            <a:ext cx="6515100" cy="482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86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84F14C-4F23-E5E5-5642-09C3E074F3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57" t="21296" r="30353"/>
          <a:stretch/>
        </p:blipFill>
        <p:spPr>
          <a:xfrm>
            <a:off x="2159000" y="0"/>
            <a:ext cx="6223000" cy="6834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65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Omar thesis prep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Omar thesis prep</dc:title>
  <dc:creator>Ian Crotty</dc:creator>
  <cp:lastModifiedBy>Ian Crotty</cp:lastModifiedBy>
  <cp:revision>1</cp:revision>
  <dcterms:created xsi:type="dcterms:W3CDTF">2023-12-07T14:46:41Z</dcterms:created>
  <dcterms:modified xsi:type="dcterms:W3CDTF">2023-12-07T14:53:11Z</dcterms:modified>
</cp:coreProperties>
</file>