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68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ED640-F368-5048-B2C1-4E6F92C3BC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B19301-7ABB-BB21-6728-7D14362FA4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F77CB2-13F6-5E6C-4356-273A529CE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7A24-8B12-4D68-9992-0F2FB071249C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EFB93-AB7E-5E14-4EF2-C964736AF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6B3BFD-B345-F094-FE2E-294D8D3D3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57210-759C-4599-AE11-39041770B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511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2FC48-6CCC-8677-332A-322F0812B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9168C-AA47-3A9B-B918-55BA68980D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F22FD7-AA19-037A-1016-3E9425AC3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7A24-8B12-4D68-9992-0F2FB071249C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C6210-2949-477E-6743-F5C75E445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EABCB-7349-299A-C54B-3A58BE3D7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57210-759C-4599-AE11-39041770B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66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63DF2C-B2F7-12C7-470B-9A86145717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4A7D68-608F-9A5F-5852-051781C26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86CFB5-B3D0-6739-7D65-F0296350F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7A24-8B12-4D68-9992-0F2FB071249C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F3F888-4BCE-DAD9-8198-6617BAA17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D93F3-E945-001B-5017-AA4C3A549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57210-759C-4599-AE11-39041770B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800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7C8C3-8A90-3D3F-ADAE-A06CDEE8B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8A869-EDFA-7F50-B1C6-8CA2D6B85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1438E9-3B9F-7467-EB94-911111FCF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7A24-8B12-4D68-9992-0F2FB071249C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27033D-07BD-F7AF-D24C-B551B418E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306DF-22F7-968A-DEC8-C9AA7E5C9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57210-759C-4599-AE11-39041770B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524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A5CD4-FD30-F6EE-CC8F-C1157672A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68A7F-386B-C5D2-D7DA-407730D31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35ADF3-9AEB-5DF9-4505-CF259DC50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7A24-8B12-4D68-9992-0F2FB071249C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6134D6-E8E9-1348-B0B9-45DCB5CB8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5971C-C067-E933-E103-7590A101F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57210-759C-4599-AE11-39041770B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721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EE1BA-0545-1CB6-4AE5-473513F03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4D075-6E2F-ADBB-E05E-4F07AFD4E6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F1DC53-B3C5-8802-B039-F18C470DB4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075671-68E5-9331-4F17-7E3332AF1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7A24-8B12-4D68-9992-0F2FB071249C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10AB8B-13BF-85ED-1B73-8DF8C9703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0285BB-129A-7B0A-37D6-5521BF96C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57210-759C-4599-AE11-39041770B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293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853D2-2791-EC0E-8808-04655EA5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C65681-C072-EC74-4DC9-1337BDA4B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4A1465-FD3D-C8B5-B303-8894898540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D6235E-A5F5-3A06-B79E-1B8B044C48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C616C9-9FBF-2B95-8A1A-5E0AF16067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DD37AB-C253-1550-B508-966A51242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7A24-8B12-4D68-9992-0F2FB071249C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0DC2BC-480E-6250-466E-10BF79DC0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00A16C-C6CC-2209-4F11-8DB24510B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57210-759C-4599-AE11-39041770B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731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B45CF-2F03-4293-5F71-07F8F92C8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BDBEBB-4B37-2882-D706-CE23D7931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7A24-8B12-4D68-9992-0F2FB071249C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3F5797-B8AA-6323-A64D-9CB9725C9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ADFA4F-1274-5D49-ADA5-9AA269C57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57210-759C-4599-AE11-39041770B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385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7A0C80-F4D4-E08A-2E15-EFC4CF1CE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7A24-8B12-4D68-9992-0F2FB071249C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009771-8EAA-4D4E-F609-8681595CA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7A3D6E-B731-E6DE-E0DF-EAD9C5B84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57210-759C-4599-AE11-39041770B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524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65FBC-052B-FE72-99C9-9AA404CD4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A09BE-A22F-16AD-637F-96E203908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4DF6F6-A5B4-87B6-3191-D1437104DB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D7B9C1-8935-8988-E4F5-3D52F9F29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7A24-8B12-4D68-9992-0F2FB071249C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368844-FA54-AAC2-C2BA-6900E41CC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0AD535-9145-7039-B713-49A98E261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57210-759C-4599-AE11-39041770B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272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66CA6-52EA-2A04-350B-1280E795D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A99AAC-2E28-1BF9-1418-1E1AD5C016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034FA8-B40C-F80E-4195-2D9536A50F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73E4DB-5057-DC78-7DD1-AE41C5D9B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D7A24-8B12-4D68-9992-0F2FB071249C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BDAC0-459D-F3B6-7D69-04F023806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7B25B8-C7F8-9480-5E76-E63F0B450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57210-759C-4599-AE11-39041770B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540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C16C33-D506-9CD4-7097-F1F72903E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1B1975-24F4-F142-25C9-83DDA60F2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F9972-B5C4-D7BB-EF0B-593D524467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CD7A24-8B12-4D68-9992-0F2FB071249C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0BCEA-6328-1493-0F46-87F8256CC2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7734B-06FE-140D-4909-274B3C1A88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D57210-759C-4599-AE11-39041770B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534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27851-65BB-8C3A-A7B0-DCD9BA2ED6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Shipping with HS codes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478DEF-39FA-35CE-E317-69C2A6AC1D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Ian</a:t>
            </a:r>
          </a:p>
          <a:p>
            <a:r>
              <a:rPr lang="en-GB" dirty="0"/>
              <a:t>26 Aug 2024</a:t>
            </a:r>
          </a:p>
        </p:txBody>
      </p:sp>
    </p:spTree>
    <p:extLst>
      <p:ext uri="{BB962C8B-B14F-4D97-AF65-F5344CB8AC3E}">
        <p14:creationId xmlns:p14="http://schemas.microsoft.com/office/powerpoint/2010/main" val="3356598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0866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2A5F8FD-3990-426E-4753-AAE2EF6643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17" y="0"/>
            <a:ext cx="114073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637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D9801B8-E08A-25EB-3396-3D19A4C949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17" y="0"/>
            <a:ext cx="114073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919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3861FE4-14C8-9B0F-D860-80A2906ECF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17" y="0"/>
            <a:ext cx="114073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466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0EDB9AC-DA97-9B9E-D3DC-DC4BFDFAE6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17" y="0"/>
            <a:ext cx="114073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199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EE107AC-9614-C118-5EF3-8922BA67C7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17" y="0"/>
            <a:ext cx="114073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652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1622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0791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2446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</Words>
  <Application>Microsoft Office PowerPoint</Application>
  <PresentationFormat>Widescreen</PresentationFormat>
  <Paragraphs>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Shipping with HS codes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 Crotty</dc:creator>
  <cp:lastModifiedBy>Ian Crotty</cp:lastModifiedBy>
  <cp:revision>1</cp:revision>
  <dcterms:created xsi:type="dcterms:W3CDTF">2024-08-26T13:46:17Z</dcterms:created>
  <dcterms:modified xsi:type="dcterms:W3CDTF">2024-08-26T13:52:09Z</dcterms:modified>
</cp:coreProperties>
</file>