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20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D63FA-E86C-B637-4648-1B07480DCB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8F8310-1477-D417-CE8D-34A4C496F5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9F261F-1577-3B5B-1DFD-52C2B7285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674F1-A1F7-474E-9976-E57992A3AE37}" type="datetimeFigureOut">
              <a:rPr lang="en-GB" smtClean="0"/>
              <a:t>19/09/2023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27555C-9E58-8CD5-F0A3-0331A1E65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8343EC-E858-9BB9-95F3-C5E370267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D0A1D-56AD-485D-B8E5-8217C034F9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3137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B1321-2CE8-11BC-A0BC-7BDF9BEA1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DDD7D1-9463-34BC-13E8-57849B856C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106719-6854-22DB-A053-2BB23502E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674F1-A1F7-474E-9976-E57992A3AE37}" type="datetimeFigureOut">
              <a:rPr lang="en-GB" smtClean="0"/>
              <a:t>19/09/2023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84C863-1744-EB7A-69C0-7723C4D03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A31385-E24E-953A-16EF-0FF25B6FA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D0A1D-56AD-485D-B8E5-8217C034F9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834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13FE3F6-CC3D-B68F-8285-90FBD42D75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E87EE5-BDC9-A64A-3D25-74D99FCB39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D75D65-6765-1036-233F-61ACA432E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674F1-A1F7-474E-9976-E57992A3AE37}" type="datetimeFigureOut">
              <a:rPr lang="en-GB" smtClean="0"/>
              <a:t>19/09/2023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13DA53-CB0D-82DB-20EF-A12093F5B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EC1139-5C62-E043-9DF4-48E48675F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D0A1D-56AD-485D-B8E5-8217C034F9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2832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D0B8A9-3C86-994B-449E-583C36E23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A3E98E-A7E4-C051-5179-2117B61A9E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C7BABE-BFF4-0226-1A82-C6C43B3EB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674F1-A1F7-474E-9976-E57992A3AE37}" type="datetimeFigureOut">
              <a:rPr lang="en-GB" smtClean="0"/>
              <a:t>19/09/2023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41B839-9C95-2C16-C439-CF9E8AE57C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CF6E55-59ED-4043-AA00-3EB4D7040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D0A1D-56AD-485D-B8E5-8217C034F9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0959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71B6D4-972E-5A34-7EDB-74EC1DA78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D4F6BE-7D21-F3B9-9E63-16AC3E1B01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852B1F-77BB-970D-C232-391D51FF38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674F1-A1F7-474E-9976-E57992A3AE37}" type="datetimeFigureOut">
              <a:rPr lang="en-GB" smtClean="0"/>
              <a:t>19/09/2023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DAAD5E-1099-67A5-410D-E804FC5D8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DE8DA7-285B-D8A8-B5BE-5F4CEADD9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D0A1D-56AD-485D-B8E5-8217C034F9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1962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DC34D-9547-DFE1-8113-A32963A59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C34C5E-713A-2E1D-9E63-E40FBC6E9E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E17314-F2B4-9579-6C39-949CAF22B4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4B1517-F1DF-95E9-9683-9497CFB162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674F1-A1F7-474E-9976-E57992A3AE37}" type="datetimeFigureOut">
              <a:rPr lang="en-GB" smtClean="0"/>
              <a:t>19/09/2023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BE448A-B7DE-B471-9433-79D93622E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08DCE3-CC25-D4F4-0DB7-B6548DC33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D0A1D-56AD-485D-B8E5-8217C034F9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0676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BF062-3A88-866F-5EDB-0E3127825B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C4F97B-399C-0DF1-D7B7-7A41689991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7B94D1-BC36-8E8A-2EC1-8D3C6DE094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01DBF5-0DB7-2686-4BAC-3383C6E6BB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02F9C8-9328-04C4-453D-AF18D1C737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F1EBF7-B507-6EC5-46C8-08FE53EC9A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674F1-A1F7-474E-9976-E57992A3AE37}" type="datetimeFigureOut">
              <a:rPr lang="en-GB" smtClean="0"/>
              <a:t>19/09/2023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98D3A3-D381-44D4-BDED-D05F7D7DC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8B02242-A0EE-42EF-825C-7B71DDF66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D0A1D-56AD-485D-B8E5-8217C034F9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9485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45A742-97D0-EF59-2BC8-721B83669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1EEF14B-A677-7924-DD62-F24A3F46F7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674F1-A1F7-474E-9976-E57992A3AE37}" type="datetimeFigureOut">
              <a:rPr lang="en-GB" smtClean="0"/>
              <a:t>19/09/2023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FD63F-BF06-16C6-1731-85D947440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EDAA3C-34E3-FA48-E296-45963D5BD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D0A1D-56AD-485D-B8E5-8217C034F9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9887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6D89FA-3878-814F-BD83-59A0C36F2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674F1-A1F7-474E-9976-E57992A3AE37}" type="datetimeFigureOut">
              <a:rPr lang="en-GB" smtClean="0"/>
              <a:t>19/09/2023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0306636-D0FE-9351-C435-AD8B39510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8B9F42-5CA7-885C-D645-E8CE35CD2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D0A1D-56AD-485D-B8E5-8217C034F9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8384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F43365-5539-2FFA-DFB2-C58544800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141D86-5F6B-64C2-C806-347726A9B7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CAF591-2764-B259-3A1D-CC27D4D3B0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06A897-9970-DEAF-66BE-8E91354469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674F1-A1F7-474E-9976-E57992A3AE37}" type="datetimeFigureOut">
              <a:rPr lang="en-GB" smtClean="0"/>
              <a:t>19/09/2023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F396A6-2C06-F346-2B7C-CFB932AA8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4C1EF5-AEB8-636E-7173-08950B5C3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D0A1D-56AD-485D-B8E5-8217C034F9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3913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83DB2-D3F3-8A04-1B54-BD04244D6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AFED385-59BC-4D44-A01A-D3A020CF92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1D00BF-9C17-09AD-83D3-3CDF6AD8CE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002FE5-4123-AF14-A862-1612F50E2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674F1-A1F7-474E-9976-E57992A3AE37}" type="datetimeFigureOut">
              <a:rPr lang="en-GB" smtClean="0"/>
              <a:t>19/09/2023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CA37D8-9335-8B8E-B629-AA0F18035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8B6FCA-10FC-9896-236D-5331D63D0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D0A1D-56AD-485D-B8E5-8217C034F9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8419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420AA42-0A8D-E34F-C615-CCDAB0BE9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153CA6-ECB5-9670-FA09-AB8A408D84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683968-4AD7-2E5E-C343-F892326FF1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F674F1-A1F7-474E-9976-E57992A3AE37}" type="datetimeFigureOut">
              <a:rPr lang="en-GB" smtClean="0"/>
              <a:t>19/09/2023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FDFE24-4AFA-D6A2-8CF6-F0B813428E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083469-C61F-3133-0E5B-5EB07E34CE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7D0A1D-56AD-485D-B8E5-8217C034F9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8068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7AA187-D099-95CD-F40E-B7EB5689B22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Regulations change</a:t>
            </a:r>
            <a:br>
              <a:rPr lang="en-GB"/>
            </a:br>
            <a:r>
              <a:rPr lang="en-GB"/>
              <a:t>March </a:t>
            </a:r>
            <a:r>
              <a:rPr lang="en-GB" dirty="0"/>
              <a:t>2023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033C7F-7B15-964A-73A0-9656B494DC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Ian</a:t>
            </a:r>
          </a:p>
          <a:p>
            <a:r>
              <a:rPr lang="en-GB" dirty="0"/>
              <a:t>19 Sept 2023</a:t>
            </a:r>
          </a:p>
        </p:txBody>
      </p:sp>
    </p:spTree>
    <p:extLst>
      <p:ext uri="{BB962C8B-B14F-4D97-AF65-F5344CB8AC3E}">
        <p14:creationId xmlns:p14="http://schemas.microsoft.com/office/powerpoint/2010/main" val="28350748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8DF614C-5641-E006-B495-2F61B8CBFD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17" y="0"/>
            <a:ext cx="114073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6634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C2D8C02-D170-15AD-6435-85DBBD88DD68}"/>
              </a:ext>
            </a:extLst>
          </p:cNvPr>
          <p:cNvSpPr txBox="1"/>
          <p:nvPr/>
        </p:nvSpPr>
        <p:spPr>
          <a:xfrm>
            <a:off x="267294" y="0"/>
            <a:ext cx="97728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https://cern.service-now.com/service-portal?id=kb_article&amp;n=KB0009008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B2E774-6A43-9F43-A0EC-71607DF8F0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255" y="308374"/>
            <a:ext cx="10894427" cy="6549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3599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4BB137C-D6D2-2869-156D-61CE93C8AF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17" y="0"/>
            <a:ext cx="114073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2923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6C2D7A7-F8DA-CA7B-B2AD-78D8FE375D87}"/>
              </a:ext>
            </a:extLst>
          </p:cNvPr>
          <p:cNvSpPr txBox="1"/>
          <p:nvPr/>
        </p:nvSpPr>
        <p:spPr>
          <a:xfrm>
            <a:off x="0" y="0"/>
            <a:ext cx="108447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https://taxation-customs.ec.europa.eu/customs-4/customs-security/import-control-system-2-ics2-0_en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35AE67-8E97-0ED1-9B25-841F27D628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941" y="338244"/>
            <a:ext cx="10844741" cy="6519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0861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9464FF2-6E65-E6BC-41DE-8A657A2D97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17" y="0"/>
            <a:ext cx="114073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217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45</Words>
  <Application>Microsoft Office PowerPoint</Application>
  <PresentationFormat>Widescreen</PresentationFormat>
  <Paragraphs>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Regulations change March 2023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Regulations change sept 2023</dc:title>
  <dc:creator>Ian Crotty</dc:creator>
  <cp:lastModifiedBy>Ian Crotty</cp:lastModifiedBy>
  <cp:revision>3</cp:revision>
  <dcterms:created xsi:type="dcterms:W3CDTF">2023-09-19T15:03:26Z</dcterms:created>
  <dcterms:modified xsi:type="dcterms:W3CDTF">2023-09-19T15:11:00Z</dcterms:modified>
</cp:coreProperties>
</file>