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3" r:id="rId3"/>
    <p:sldId id="258" r:id="rId4"/>
    <p:sldId id="259" r:id="rId5"/>
    <p:sldId id="256" r:id="rId6"/>
    <p:sldId id="260" r:id="rId7"/>
    <p:sldId id="261" r:id="rId8"/>
    <p:sldId id="262" r:id="rId9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D45F1-DEA6-4337-923D-07E85A62F649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B86C8-CABA-4ECB-BDBD-D42440BB54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144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B86C8-CABA-4ECB-BDBD-D42440BB54C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2731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611AE-9F1A-219E-9394-BE78F359C0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187642-D8B6-8BA6-9384-769F44977E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629B06-8B5E-7A7A-EEE3-95721A29A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B59FE-BC2D-4B97-BC9F-BAE2F4883F34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4F5692-FA22-5782-B4B1-CA148C1E2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4F122-F34D-A106-FE52-62DB4E1AA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1C3-EF99-4FD2-A2E8-645D3B570D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803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551FA-C02C-C9BA-DAA9-D4C273700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C3BD3F-9EBD-A887-6C83-20F1AE3220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47C0C-CB71-A403-0361-9B813F629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B59FE-BC2D-4B97-BC9F-BAE2F4883F34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97C0D-AB39-6B26-F1BE-E8A0709C4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7212C-E9B8-1DCD-D5DA-44251EA8D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1C3-EF99-4FD2-A2E8-645D3B570D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456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108867-CB69-4F0F-D674-A21EB87678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030AF4-D21B-9E6C-B23B-0A74B864A8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17D442-907F-EF35-F1FB-ED874533D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B59FE-BC2D-4B97-BC9F-BAE2F4883F34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36E2D-20DA-C856-DE8F-2EDDC972D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84C7F9-C21C-DC9C-2E52-4B0798C24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1C3-EF99-4FD2-A2E8-645D3B570D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110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C83D0-32DA-84A5-FC3A-FFE8A74A0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9D340-10D8-B23E-F8FD-7CB65672C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E4EC5D-6D98-2F7A-A360-D924FC378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B59FE-BC2D-4B97-BC9F-BAE2F4883F34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39D6E-2E4A-9757-5A39-C6DDC1569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8FF7A-B565-279A-6E26-3E845495D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1C3-EF99-4FD2-A2E8-645D3B570D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137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507B5-3C8E-85CF-E07C-9AB8F4BC8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763354-F04A-9F88-87C3-E97D65BFD0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254A6-B8D8-27DE-30B7-FE3A7C570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B59FE-BC2D-4B97-BC9F-BAE2F4883F34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62F43-0CA9-8D36-140C-5612D8071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DCF6A-54DC-A8DD-46F9-A7AC6FA72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1C3-EF99-4FD2-A2E8-645D3B570D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785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B57D1-2B20-2BBF-C696-0D6E45025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ED0C5C-3998-458A-A445-BD342AE3D6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82BAB3-9643-0FC4-F854-A7B8AF8A3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DA6AEC-DF88-F6E7-2621-34BD77584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B59FE-BC2D-4B97-BC9F-BAE2F4883F34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BC3E8B-FC3C-AD01-A18C-E935E7226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79C229-2E65-892A-D51D-BB8481D25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1C3-EF99-4FD2-A2E8-645D3B570D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189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2691-AC3E-C544-246F-A89A576D8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3414EA-F5C5-20C3-0FC8-C54668AE22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3E45CF-2D60-3F04-75A2-CA3441D8C3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D46E23-6EC3-9116-C964-DABBF35EAC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D3A574-670E-7DC6-FE4D-293F1B692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E42BA6-B057-4436-C7A2-841116123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B59FE-BC2D-4B97-BC9F-BAE2F4883F34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6B805D-3FA8-968E-99DE-F6DB0E968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574070-F8DA-0BA6-4E44-55FC21D6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1C3-EF99-4FD2-A2E8-645D3B570D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059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DD890-945D-3DB1-AEAE-E9BBA3846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A78B47-0AF5-FC22-9944-BDDC9A52F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B59FE-BC2D-4B97-BC9F-BAE2F4883F34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20FEEB-F5DE-C750-149D-37E396BFC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663359-FC6C-2404-3CF6-CF2488CF4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1C3-EF99-4FD2-A2E8-645D3B570D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929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EC7E77-7FAD-1C86-284F-017C722B6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B59FE-BC2D-4B97-BC9F-BAE2F4883F34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C1BDAA-CBF2-B903-DE40-7C6A148C1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F4C285-570E-1C87-3394-AD474E284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1C3-EF99-4FD2-A2E8-645D3B570D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958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2EC0D-C64A-361E-8C5D-1564427ED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C6CFC-14B6-7A61-2A03-D8AC15CC5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34C33E-EFD2-A8F9-50B4-D1799F5598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8BB450-537C-6ACE-4B93-39D14DC03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B59FE-BC2D-4B97-BC9F-BAE2F4883F34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96573B-9E10-F959-3DBB-2E68239F1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F851A5-756E-B191-CC91-7A5FB7F1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1C3-EF99-4FD2-A2E8-645D3B570D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54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FB3B4-3526-D2AE-0408-055FB327A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4123F3-3AF7-8B5D-97E4-E89BB28F19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009519-61BC-3912-A8B7-6D43E6E006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6DDB7A-F2FA-55EA-7C06-73B8DDDBC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B59FE-BC2D-4B97-BC9F-BAE2F4883F34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E7D48F-1971-1146-D8D9-F6A67C49A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077CFB-09C6-D7B5-15EA-64A06E718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1C3-EF99-4FD2-A2E8-645D3B570D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371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0DF79-53AF-7B0E-C0CD-10B594891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81F982-10E9-0F08-4059-BF65390EA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0D9D6-9FF9-3CF1-14BA-ABAF57D608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9B59FE-BC2D-4B97-BC9F-BAE2F4883F34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1CCEB6-C970-08DC-6C1A-8DB57241E1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40C5EE-CDEC-6FFF-981C-562C13B35E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0B61C3-EF99-4FD2-A2E8-645D3B570D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477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5669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4575119-F8CE-FDFF-4764-164244A436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17" y="0"/>
            <a:ext cx="114073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710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137AF85-CAE2-ECC5-29DF-486979EB8A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17" y="0"/>
            <a:ext cx="114073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275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BEA913F-9A0B-58E7-FD0A-55D401762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17" y="0"/>
            <a:ext cx="114073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432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9181001-AA50-3C93-69BC-26D9DFF0575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977" t="6070" r="27580" b="1138"/>
          <a:stretch/>
        </p:blipFill>
        <p:spPr>
          <a:xfrm rot="16200000">
            <a:off x="2170228" y="-363731"/>
            <a:ext cx="6866522" cy="7593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516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5345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1100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3720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</Words>
  <Application>Microsoft Office PowerPoint</Application>
  <PresentationFormat>Widescreen</PresentationFormat>
  <Paragraphs>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Ian Crotty</dc:creator>
  <cp:lastModifiedBy>Ian Crotty</cp:lastModifiedBy>
  <cp:revision>2</cp:revision>
  <cp:lastPrinted>2024-10-29T16:56:49Z</cp:lastPrinted>
  <dcterms:created xsi:type="dcterms:W3CDTF">2024-10-29T16:53:47Z</dcterms:created>
  <dcterms:modified xsi:type="dcterms:W3CDTF">2024-10-29T17:11:06Z</dcterms:modified>
</cp:coreProperties>
</file>