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42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8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5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92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39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21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30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86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73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8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1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53C32-CDFE-4F38-AEF4-930925056057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D362-5964-49D3-BF8E-3CBD118766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43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40" t="8807" r="554" b="18113"/>
          <a:stretch/>
        </p:blipFill>
        <p:spPr>
          <a:xfrm>
            <a:off x="0" y="416569"/>
            <a:ext cx="11970328" cy="638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8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1</cp:revision>
  <dcterms:created xsi:type="dcterms:W3CDTF">2018-08-15T10:14:04Z</dcterms:created>
  <dcterms:modified xsi:type="dcterms:W3CDTF">2018-08-15T10:14:51Z</dcterms:modified>
</cp:coreProperties>
</file>