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0" r:id="rId13"/>
    <p:sldId id="26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7" autoAdjust="0"/>
    <p:restoredTop sz="94660"/>
  </p:normalViewPr>
  <p:slideViewPr>
    <p:cSldViewPr snapToGrid="0">
      <p:cViewPr varScale="1">
        <p:scale>
          <a:sx n="87" d="100"/>
          <a:sy n="87" d="100"/>
        </p:scale>
        <p:origin x="96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B9787-AF13-FCF9-3DE7-2B6547217E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A30716-DF2F-26B8-7161-9985B3120A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97F54D-E4F6-ADD5-44D4-7E577C93E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8AEB8-C956-40C2-9779-DB122D27F3D1}" type="datetimeFigureOut">
              <a:rPr lang="en-GB" smtClean="0"/>
              <a:t>17/02/2025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647566-6D8F-9FBE-509D-C3ACECB5D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A3482-DBE4-33AE-869C-16B8D674C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91CB6-2632-4554-AE0E-3ADEB5C63D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5094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E6B38-BCF0-FFFF-01BF-5F5F75875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A1BAF6-8651-753D-0709-58B4C382CC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1C8FCC-B843-331F-9FCA-D855E551E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8AEB8-C956-40C2-9779-DB122D27F3D1}" type="datetimeFigureOut">
              <a:rPr lang="en-GB" smtClean="0"/>
              <a:t>17/02/2025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15D428-05AF-298B-3BCD-A28037533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C5C2A8-6440-4023-9A67-44CC36123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91CB6-2632-4554-AE0E-3ADEB5C63D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8827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75C7ED7-D723-FB28-518D-3367A77BD6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6FC77A-E5FA-FA55-2108-D476E5FBB8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B5AE0B-96E2-9A8A-D4A7-ACA72148C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8AEB8-C956-40C2-9779-DB122D27F3D1}" type="datetimeFigureOut">
              <a:rPr lang="en-GB" smtClean="0"/>
              <a:t>17/02/2025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B760A4-24DE-2679-8BD5-D5B7AB94E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A5B9CB-0FF8-CF39-5C65-BC503A97E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91CB6-2632-4554-AE0E-3ADEB5C63D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306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88FBC-3C42-B87A-7CC5-982F08FCF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D60C2-FB21-69D8-ED57-E199D21FF6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C9E58C-D4F8-00DC-CEC6-7A7F79647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8AEB8-C956-40C2-9779-DB122D27F3D1}" type="datetimeFigureOut">
              <a:rPr lang="en-GB" smtClean="0"/>
              <a:t>17/02/2025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2231E6-321F-52DE-918B-717EE7E9E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B5D98-5954-A423-1F2E-6CD898B0A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91CB6-2632-4554-AE0E-3ADEB5C63D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1238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686DC-F976-5A9B-EA75-18BEEFB22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95C997-E3CB-7167-8510-C92057E9D0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EEEAC7-A602-FFD8-F5A5-304E4A48B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8AEB8-C956-40C2-9779-DB122D27F3D1}" type="datetimeFigureOut">
              <a:rPr lang="en-GB" smtClean="0"/>
              <a:t>17/02/2025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01D26D-E6BD-31C4-B96E-38B33DF6D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6487DB-DF83-D75D-ECFE-25A7F2A55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91CB6-2632-4554-AE0E-3ADEB5C63D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5429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6DB49-7F33-54AD-A36A-31F30D3F6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8BBEAB-8D14-29CE-AE1A-4D524AB23B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FFC68C-8512-D922-59D5-84A329EA7B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834408-126C-629E-073D-76FBE1575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8AEB8-C956-40C2-9779-DB122D27F3D1}" type="datetimeFigureOut">
              <a:rPr lang="en-GB" smtClean="0"/>
              <a:t>17/02/2025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408346-CA91-A799-DEAE-CC82FE3CE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879F6F-5FC4-E260-E652-189171963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91CB6-2632-4554-AE0E-3ADEB5C63D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7561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E7B2BB-56BD-BCD7-209A-0D312816F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7241F6-88F3-A901-E4C7-26DB251708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2DA9EA-1A3F-2E35-CDE1-CAD2337682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8B1C0E-243F-63B7-B6F9-81488085A8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E6A807-58FD-9BEB-D137-4F74E882CB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9F2D41A-920C-A134-3333-965C0D3A4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8AEB8-C956-40C2-9779-DB122D27F3D1}" type="datetimeFigureOut">
              <a:rPr lang="en-GB" smtClean="0"/>
              <a:t>17/02/2025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6E0FB4B-11D4-A44D-1CCD-F9DB8C53F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CBA5BC-88B9-A61C-7936-C94621CDC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91CB6-2632-4554-AE0E-3ADEB5C63D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5752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B3B36F-5AA1-8DCE-5FEF-47C8BDB2B9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696659-0CF5-7E5C-A4F5-96656E38E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8AEB8-C956-40C2-9779-DB122D27F3D1}" type="datetimeFigureOut">
              <a:rPr lang="en-GB" smtClean="0"/>
              <a:t>17/02/2025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14FB46-E18E-8AC6-0783-CF6D903D7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C4BA91-68BD-C321-DD5C-95B3A8C82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91CB6-2632-4554-AE0E-3ADEB5C63D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1454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B2330C7-89E6-A875-402B-AEF56BCBF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8AEB8-C956-40C2-9779-DB122D27F3D1}" type="datetimeFigureOut">
              <a:rPr lang="en-GB" smtClean="0"/>
              <a:t>17/02/2025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253A2D0-85D1-4E5C-6DA2-E12FD8970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26D9F5-16E2-0970-09FC-FA2982AE0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91CB6-2632-4554-AE0E-3ADEB5C63D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6514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4200B-FF13-D34E-BBE3-CB32F1CADB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3AC4FE-921E-3972-2ABD-52D1ACF8BC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9D121A-BE3D-964A-3A4C-D601306FE0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CB4034-1EC7-F0CB-EB14-8A49F4FA5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8AEB8-C956-40C2-9779-DB122D27F3D1}" type="datetimeFigureOut">
              <a:rPr lang="en-GB" smtClean="0"/>
              <a:t>17/02/2025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0E0BC9-4055-F6CF-3061-4FFFBC261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437F11-940E-DA8C-5664-9D903D248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91CB6-2632-4554-AE0E-3ADEB5C63D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967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2CC1D-68B4-197B-84CE-493CDCDCF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3C8735-6886-5278-4D2F-30F91F92FE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AA0358-B95F-7D06-12FA-46AFEE1AC9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0961BF-6929-066B-739F-EC6E36FA6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8AEB8-C956-40C2-9779-DB122D27F3D1}" type="datetimeFigureOut">
              <a:rPr lang="en-GB" smtClean="0"/>
              <a:t>17/02/2025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5A3538-048D-B83B-1EF4-4F728701C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F47952-BD75-2C73-757D-BD0852DEF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91CB6-2632-4554-AE0E-3ADEB5C63D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1804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E7A48A-D6CC-DC59-AD32-47165B3A9C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585428-8BCD-3806-8573-A265ECB5C1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D3B928-D5D0-6AA5-8991-4A0280058C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8AEB8-C956-40C2-9779-DB122D27F3D1}" type="datetimeFigureOut">
              <a:rPr lang="en-GB" smtClean="0"/>
              <a:t>17/02/2025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D9E94E-063B-3EFE-1854-F87D240CAF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54E29F-E891-B185-D999-9E383427BA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A91CB6-2632-4554-AE0E-3ADEB5C63D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3523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lucia.eiriz.sanchez@cern.ch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F75FD-4C80-4BB1-D527-EA87C58FACC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Cooling </a:t>
            </a:r>
            <a:r>
              <a:rPr lang="en-GB" dirty="0" err="1"/>
              <a:t>iRPC</a:t>
            </a:r>
            <a:r>
              <a:rPr lang="en-GB" dirty="0"/>
              <a:t> FEB</a:t>
            </a:r>
            <a:br>
              <a:rPr lang="en-GB" dirty="0"/>
            </a:br>
            <a:r>
              <a:rPr lang="en-GB" dirty="0"/>
              <a:t>Progress and steps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D9BEBE-DF89-2430-D0D6-266F09928DD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Ian</a:t>
            </a:r>
          </a:p>
          <a:p>
            <a:r>
              <a:rPr lang="en-GB" dirty="0"/>
              <a:t>23 Feb 2024</a:t>
            </a:r>
          </a:p>
        </p:txBody>
      </p:sp>
    </p:spTree>
    <p:extLst>
      <p:ext uri="{BB962C8B-B14F-4D97-AF65-F5344CB8AC3E}">
        <p14:creationId xmlns:p14="http://schemas.microsoft.com/office/powerpoint/2010/main" val="7101410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874042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106139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5E369C5-2EB0-85A1-3795-71FFEA696724}"/>
              </a:ext>
            </a:extLst>
          </p:cNvPr>
          <p:cNvSpPr txBox="1"/>
          <p:nvPr/>
        </p:nvSpPr>
        <p:spPr>
          <a:xfrm>
            <a:off x="2296906" y="1725930"/>
            <a:ext cx="7598187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Students giving assistance</a:t>
            </a:r>
          </a:p>
          <a:p>
            <a:endParaRPr lang="en-GB" dirty="0"/>
          </a:p>
          <a:p>
            <a:r>
              <a:rPr lang="en-GB" dirty="0" err="1"/>
              <a:t>Zubayda</a:t>
            </a:r>
            <a:endParaRPr lang="en-GB" dirty="0"/>
          </a:p>
          <a:p>
            <a:r>
              <a:rPr lang="en-GB" dirty="0"/>
              <a:t>zubayda.eve.kofi@cern.ch</a:t>
            </a:r>
          </a:p>
          <a:p>
            <a:endParaRPr lang="en-GB" dirty="0"/>
          </a:p>
          <a:p>
            <a:r>
              <a:rPr lang="en-GB" dirty="0"/>
              <a:t>Lucia </a:t>
            </a:r>
            <a:r>
              <a:rPr lang="en-GB" dirty="0" err="1"/>
              <a:t>sanchez</a:t>
            </a:r>
            <a:endParaRPr lang="en-GB" dirty="0"/>
          </a:p>
          <a:p>
            <a:r>
              <a:rPr lang="en-GB" dirty="0">
                <a:hlinkClick r:id="rId2"/>
              </a:rPr>
              <a:t>lucia.eiriz.sanchez@cern.ch</a:t>
            </a:r>
            <a:endParaRPr lang="en-GB" dirty="0"/>
          </a:p>
          <a:p>
            <a:endParaRPr lang="en-GB" dirty="0"/>
          </a:p>
          <a:p>
            <a:r>
              <a:rPr lang="en-GB" dirty="0"/>
              <a:t>Mohammed</a:t>
            </a:r>
          </a:p>
          <a:p>
            <a:r>
              <a:rPr lang="en-GB" dirty="0"/>
              <a:t>mohammad.ahammad.ali@cern.ch</a:t>
            </a:r>
          </a:p>
          <a:p>
            <a:endParaRPr lang="en-GB" dirty="0"/>
          </a:p>
          <a:p>
            <a:r>
              <a:rPr lang="en-GB" dirty="0"/>
              <a:t>Their responsible here;</a:t>
            </a:r>
          </a:p>
          <a:p>
            <a:r>
              <a:rPr lang="en-GB" dirty="0"/>
              <a:t>Robert Philip </a:t>
            </a:r>
            <a:r>
              <a:rPr lang="en-GB" dirty="0" err="1"/>
              <a:t>Keatch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82072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0995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47BCF70-CB34-A412-6F85-1643DFD751E8}"/>
              </a:ext>
            </a:extLst>
          </p:cNvPr>
          <p:cNvSpPr txBox="1"/>
          <p:nvPr/>
        </p:nvSpPr>
        <p:spPr>
          <a:xfrm>
            <a:off x="1085850" y="1863090"/>
            <a:ext cx="106299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  <a:p>
            <a:r>
              <a:rPr lang="en-GB" dirty="0"/>
              <a:t>Check that the Huber chiller , now 13 ? Years old does the job of cooling down the 100W load</a:t>
            </a:r>
          </a:p>
          <a:p>
            <a:r>
              <a:rPr lang="en-GB" dirty="0"/>
              <a:t>See photos and plots from Mohammed</a:t>
            </a:r>
          </a:p>
          <a:p>
            <a:endParaRPr lang="en-GB" dirty="0"/>
          </a:p>
          <a:p>
            <a:r>
              <a:rPr lang="en-GB" dirty="0"/>
              <a:t>Plan to attach rack to floor</a:t>
            </a:r>
          </a:p>
          <a:p>
            <a:endParaRPr lang="en-GB" dirty="0"/>
          </a:p>
          <a:p>
            <a:r>
              <a:rPr lang="en-GB" dirty="0"/>
              <a:t>Time to instrument the first step with temp and mass flow rate to equate power loss to delta T, Cp and flow rate</a:t>
            </a:r>
          </a:p>
          <a:p>
            <a:r>
              <a:rPr lang="en-GB" dirty="0"/>
              <a:t>See Arduino ( No ESP33 ?) programme and initial trial comp air , with </a:t>
            </a:r>
            <a:r>
              <a:rPr lang="en-GB" dirty="0" err="1"/>
              <a:t>Zubayda</a:t>
            </a:r>
            <a:r>
              <a:rPr lang="en-GB" dirty="0"/>
              <a:t>.</a:t>
            </a:r>
          </a:p>
          <a:p>
            <a:r>
              <a:rPr lang="en-GB" dirty="0"/>
              <a:t>This is also the step to making the interlock on flow failure for the final system</a:t>
            </a:r>
          </a:p>
          <a:p>
            <a:endParaRPr lang="en-GB" dirty="0"/>
          </a:p>
          <a:p>
            <a:r>
              <a:rPr lang="en-GB" dirty="0"/>
              <a:t>Calibration of the flow meter against elevated reservoir and analogue flow meter.</a:t>
            </a:r>
          </a:p>
        </p:txBody>
      </p:sp>
    </p:spTree>
    <p:extLst>
      <p:ext uri="{BB962C8B-B14F-4D97-AF65-F5344CB8AC3E}">
        <p14:creationId xmlns:p14="http://schemas.microsoft.com/office/powerpoint/2010/main" val="3074985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91998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45187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D98D4B3-F89D-EA70-2042-B5592005B2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7000"/>
            <a:ext cx="12192000" cy="6604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9C6CC10-47FE-147E-2A4C-5BD76E0FD6B1}"/>
              </a:ext>
            </a:extLst>
          </p:cNvPr>
          <p:cNvSpPr txBox="1"/>
          <p:nvPr/>
        </p:nvSpPr>
        <p:spPr>
          <a:xfrm>
            <a:off x="5968721" y="5074418"/>
            <a:ext cx="14168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Model YF-B7</a:t>
            </a:r>
          </a:p>
        </p:txBody>
      </p:sp>
    </p:spTree>
    <p:extLst>
      <p:ext uri="{BB962C8B-B14F-4D97-AF65-F5344CB8AC3E}">
        <p14:creationId xmlns:p14="http://schemas.microsoft.com/office/powerpoint/2010/main" val="5368787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7E7BC56-0117-33DA-9FCE-49E43B82CCF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177" t="25465" r="51209" b="33937"/>
          <a:stretch/>
        </p:blipFill>
        <p:spPr>
          <a:xfrm>
            <a:off x="321546" y="80387"/>
            <a:ext cx="7310809" cy="6531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57321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8105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94729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390190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155</Words>
  <Application>Microsoft Office PowerPoint</Application>
  <PresentationFormat>Widescreen</PresentationFormat>
  <Paragraphs>28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Cooling iRPC FEB Progress and steps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CERN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Cooling iRPC FEB Progress and steps</dc:title>
  <dc:creator>Ian Crotty</dc:creator>
  <cp:lastModifiedBy>Ian Crotty</cp:lastModifiedBy>
  <cp:revision>3</cp:revision>
  <dcterms:created xsi:type="dcterms:W3CDTF">2024-02-23T09:04:51Z</dcterms:created>
  <dcterms:modified xsi:type="dcterms:W3CDTF">2025-02-17T18:37:47Z</dcterms:modified>
</cp:coreProperties>
</file>