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9" r:id="rId3"/>
    <p:sldId id="281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00FF"/>
    <a:srgbClr val="99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15A09-666B-496C-9B4E-441E02F7E9B3}" type="datetimeFigureOut">
              <a:rPr lang="ko-KR" altLang="en-US" smtClean="0"/>
              <a:pPr/>
              <a:t>2012-05-09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548B4-40DF-42B6-B67A-DF388FE5C2D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1520" y="1268760"/>
            <a:ext cx="8640960" cy="5256584"/>
          </a:xfrm>
          <a:prstGeom prst="rect">
            <a:avLst/>
          </a:prstGeo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ea typeface="+mj-ea"/>
                <a:cs typeface="Times New Roman" pitchFamily="18" charset="0"/>
              </a:rPr>
              <a:t>As discussed in the previous meeting, we upload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13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gaps in the database. 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30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gaps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with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 RE4/2 types with Batch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12 HPLs. 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D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estroyed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~ 20 gaps to investigate the inside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oil condition. </a:t>
            </a:r>
            <a:endParaRPr lang="en-US" altLang="ko-KR" b="1" dirty="0" smtClean="0">
              <a:solidFill>
                <a:srgbClr val="0000FF"/>
              </a:solidFill>
              <a:latin typeface="Georgia" pitchFamily="18" charset="0"/>
              <a:cs typeface="Times New Roman" pitchFamily="18" charset="0"/>
            </a:endParaRP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 </a:t>
            </a:r>
          </a:p>
          <a:p>
            <a:pPr>
              <a:spcAft>
                <a:spcPts val="300"/>
              </a:spcAft>
            </a:pPr>
            <a:r>
              <a:rPr lang="en-US" altLang="ko-KR" sz="2000" b="1" dirty="0" smtClean="0">
                <a:solidFill>
                  <a:srgbClr val="006666"/>
                </a:solidFill>
                <a:latin typeface="Georgia" pitchFamily="18" charset="0"/>
                <a:cs typeface="Times New Roman" pitchFamily="18" charset="0"/>
              </a:rPr>
              <a:t>P</a:t>
            </a:r>
            <a:r>
              <a:rPr lang="en-US" altLang="ko-KR" sz="2000" b="1" dirty="0" smtClean="0">
                <a:solidFill>
                  <a:srgbClr val="006666"/>
                </a:solidFill>
                <a:latin typeface="Georgia" pitchFamily="18" charset="0"/>
                <a:cs typeface="Times New Roman" pitchFamily="18" charset="0"/>
              </a:rPr>
              <a:t>roblem !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I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n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the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test step for leak &amp; pop spacers test, the current rejection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limits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seem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to be too tight. We have to take into account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pressure &amp; temperature variation of the test laboratory. The pressure measured by the sensor is the gauge pressure </a:t>
            </a:r>
            <a:r>
              <a:rPr lang="en-US" altLang="ko-KR" b="1" i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p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– </a:t>
            </a:r>
            <a:r>
              <a:rPr lang="en-US" altLang="ko-KR" b="1" i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p</a:t>
            </a:r>
            <a:r>
              <a:rPr lang="en-US" altLang="ko-KR" b="1" baseline="-25000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0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, NOT absolute pressure. </a:t>
            </a:r>
            <a:endParaRPr lang="en-US" altLang="ko-KR" sz="2000" b="1" i="1" dirty="0" smtClean="0">
              <a:solidFill>
                <a:srgbClr val="C00000"/>
              </a:solidFill>
              <a:latin typeface="Georgia" pitchFamily="18" charset="0"/>
              <a:cs typeface="Times New Roman" pitchFamily="18" charset="0"/>
            </a:endParaRP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	</a:t>
            </a: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1. Variation of </a:t>
            </a:r>
            <a:r>
              <a:rPr lang="en-US" altLang="ko-KR" b="1" i="1" dirty="0" smtClean="0">
                <a:latin typeface="Georgia" pitchFamily="18" charset="0"/>
                <a:cs typeface="Times New Roman" pitchFamily="18" charset="0"/>
              </a:rPr>
              <a:t>p</a:t>
            </a:r>
            <a:r>
              <a:rPr lang="en-US" altLang="ko-KR" b="1" baseline="-25000" dirty="0" smtClean="0">
                <a:latin typeface="Georgia" pitchFamily="18" charset="0"/>
                <a:cs typeface="Times New Roman" pitchFamily="18" charset="0"/>
              </a:rPr>
              <a:t>0</a:t>
            </a: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 outside 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	2. Variation of </a:t>
            </a:r>
            <a:r>
              <a:rPr lang="en-US" altLang="ko-KR" b="1" i="1" dirty="0" smtClean="0">
                <a:latin typeface="Georgia" pitchFamily="18" charset="0"/>
                <a:cs typeface="Times New Roman" pitchFamily="18" charset="0"/>
              </a:rPr>
              <a:t>T</a:t>
            </a: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 of air inside </a:t>
            </a: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the </a:t>
            </a:r>
            <a:r>
              <a:rPr lang="en-US" altLang="ko-KR" b="1" dirty="0" smtClean="0">
                <a:latin typeface="Georgia" pitchFamily="18" charset="0"/>
                <a:cs typeface="Times New Roman" pitchFamily="18" charset="0"/>
              </a:rPr>
              <a:t>gap   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∆</a:t>
            </a:r>
            <a:r>
              <a:rPr lang="en-US" altLang="ko-KR" b="1" i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T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= 0.1</a:t>
            </a:r>
            <a:r>
              <a:rPr lang="en-US" altLang="ko-KR" b="1" baseline="30000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o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 during the 10 minutes causes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 a pressure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variation 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~ 0.33 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.  </a:t>
            </a:r>
          </a:p>
          <a:p>
            <a:pPr>
              <a:spcAft>
                <a:spcPts val="300"/>
              </a:spcAft>
            </a:pPr>
            <a:endParaRPr lang="en-US" altLang="ko-KR" b="1" dirty="0" smtClean="0">
              <a:solidFill>
                <a:srgbClr val="0000FF"/>
              </a:solidFill>
              <a:latin typeface="Georgia" pitchFamily="18" charset="0"/>
              <a:cs typeface="Times New Roman" pitchFamily="18" charset="0"/>
            </a:endParaRP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0.2 </a:t>
            </a:r>
            <a:r>
              <a:rPr lang="en-US" altLang="ko-KR" b="1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 would be </a:t>
            </a: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an uncontrollable </a:t>
            </a: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amount.   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The proper rejection limits seem to be 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RE4/2 TW: 0.3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, RE4/2 TN: 0.3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, RE4/2 B: 0.4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     </a:t>
            </a:r>
          </a:p>
          <a:p>
            <a:pPr>
              <a:spcAft>
                <a:spcPts val="300"/>
              </a:spcAft>
            </a:pP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RE4/3 TW: 0.3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, RE4/3 TN: 0.4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, RE4/3 B: 0.5 </a:t>
            </a:r>
            <a:r>
              <a:rPr lang="en-US" altLang="ko-KR" b="1" dirty="0" err="1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hPa</a:t>
            </a:r>
            <a:r>
              <a:rPr lang="en-US" altLang="ko-KR" b="1" dirty="0" smtClean="0">
                <a:solidFill>
                  <a:srgbClr val="0000FF"/>
                </a:solidFill>
                <a:latin typeface="Georgia" pitchFamily="18" charset="0"/>
                <a:cs typeface="Times New Roman" pitchFamily="18" charset="0"/>
              </a:rPr>
              <a:t>   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528" y="0"/>
            <a:ext cx="8167410" cy="115212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Discussion for QC steps 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Leak &amp; Pop Spacers</a:t>
            </a:r>
            <a:r>
              <a:rPr lang="en-US" altLang="ko-K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KODEL-TEST-RE4-2-B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3059832" cy="1854826"/>
          </a:xfrm>
          <a:prstGeom prst="rect">
            <a:avLst/>
          </a:prstGeom>
        </p:spPr>
      </p:pic>
      <p:pic>
        <p:nvPicPr>
          <p:cNvPr id="4" name="그림 3" descr="KODEL-TEST-RE4-2-B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1340768"/>
            <a:ext cx="3024336" cy="1833309"/>
          </a:xfrm>
          <a:prstGeom prst="rect">
            <a:avLst/>
          </a:prstGeom>
        </p:spPr>
      </p:pic>
      <p:pic>
        <p:nvPicPr>
          <p:cNvPr id="5" name="그림 4" descr="KODEL-TEST-RE4-2-B0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78612" y="1340768"/>
            <a:ext cx="3065388" cy="1858194"/>
          </a:xfrm>
          <a:prstGeom prst="rect">
            <a:avLst/>
          </a:prstGeom>
        </p:spPr>
      </p:pic>
      <p:pic>
        <p:nvPicPr>
          <p:cNvPr id="6" name="그림 5" descr="KODEL-TEST-RE4-2-B00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" y="3140968"/>
            <a:ext cx="3059831" cy="1854826"/>
          </a:xfrm>
          <a:prstGeom prst="rect">
            <a:avLst/>
          </a:prstGeom>
        </p:spPr>
      </p:pic>
      <p:pic>
        <p:nvPicPr>
          <p:cNvPr id="7" name="그림 6" descr="KODEL-TEST-RE4-2-B00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9833" y="3140969"/>
            <a:ext cx="3024335" cy="1833308"/>
          </a:xfrm>
          <a:prstGeom prst="rect">
            <a:avLst/>
          </a:prstGeom>
        </p:spPr>
      </p:pic>
      <p:pic>
        <p:nvPicPr>
          <p:cNvPr id="8" name="그림 7" descr="KODEL-TEST-RE4-2-B009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84168" y="3140968"/>
            <a:ext cx="3059832" cy="1854826"/>
          </a:xfrm>
          <a:prstGeom prst="rect">
            <a:avLst/>
          </a:prstGeom>
        </p:spPr>
      </p:pic>
      <p:pic>
        <p:nvPicPr>
          <p:cNvPr id="9" name="그림 8" descr="KODEL-TEST-RE4-2-B01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" y="4921746"/>
            <a:ext cx="3059832" cy="1854826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83568" y="13407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KODEL-TEST-RE4-2-B004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3635896" y="13407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KODEL-TEST-RE4-2-B005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6732240" y="13407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KODEL-TEST-RE4-2-B006</a:t>
            </a:r>
            <a:endParaRPr lang="ko-KR" altLang="en-US" sz="1200" dirty="0"/>
          </a:p>
        </p:txBody>
      </p:sp>
      <p:sp>
        <p:nvSpPr>
          <p:cNvPr id="13" name="직사각형 12"/>
          <p:cNvSpPr/>
          <p:nvPr/>
        </p:nvSpPr>
        <p:spPr>
          <a:xfrm>
            <a:off x="611560" y="31409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KODEL-TEST-RE4-2-B007</a:t>
            </a:r>
            <a:endParaRPr lang="ko-KR" altLang="en-US" sz="1200" dirty="0"/>
          </a:p>
        </p:txBody>
      </p:sp>
      <p:sp>
        <p:nvSpPr>
          <p:cNvPr id="14" name="직사각형 13"/>
          <p:cNvSpPr/>
          <p:nvPr/>
        </p:nvSpPr>
        <p:spPr>
          <a:xfrm>
            <a:off x="3563888" y="31409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KODEL-TEST-RE4-2-B008</a:t>
            </a:r>
            <a:endParaRPr lang="ko-KR" altLang="en-US" sz="1200" dirty="0"/>
          </a:p>
        </p:txBody>
      </p:sp>
      <p:sp>
        <p:nvSpPr>
          <p:cNvPr id="15" name="직사각형 14"/>
          <p:cNvSpPr/>
          <p:nvPr/>
        </p:nvSpPr>
        <p:spPr>
          <a:xfrm>
            <a:off x="6732240" y="3140968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KODEL-TEST-RE4-2-B009</a:t>
            </a:r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611560" y="5013176"/>
            <a:ext cx="20252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KODEL-TEST-RE4-2-B010</a:t>
            </a:r>
            <a:endParaRPr lang="ko-KR" altLang="en-US" sz="1200" dirty="0"/>
          </a:p>
        </p:txBody>
      </p:sp>
      <p:sp>
        <p:nvSpPr>
          <p:cNvPr id="17" name="직사각형 16"/>
          <p:cNvSpPr/>
          <p:nvPr/>
        </p:nvSpPr>
        <p:spPr>
          <a:xfrm>
            <a:off x="1043608" y="764704"/>
            <a:ext cx="633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RE4/2 bottom (large gaps)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KODEL-TEST-RE4-2-TN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5198" y="3051967"/>
            <a:ext cx="3024336" cy="1834433"/>
          </a:xfrm>
          <a:prstGeom prst="rect">
            <a:avLst/>
          </a:prstGeom>
        </p:spPr>
      </p:pic>
      <p:pic>
        <p:nvPicPr>
          <p:cNvPr id="3" name="그림 2" descr="KODEL-TEST-RE4-2-TN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3022" y="3041576"/>
            <a:ext cx="3041467" cy="1844824"/>
          </a:xfrm>
          <a:prstGeom prst="rect">
            <a:avLst/>
          </a:prstGeom>
        </p:spPr>
      </p:pic>
      <p:pic>
        <p:nvPicPr>
          <p:cNvPr id="4" name="그림 3" descr="KODEL-TEST-RE4-2-TN0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70694" y="4841776"/>
            <a:ext cx="2969458" cy="1844824"/>
          </a:xfrm>
          <a:prstGeom prst="rect">
            <a:avLst/>
          </a:prstGeom>
        </p:spPr>
      </p:pic>
      <p:pic>
        <p:nvPicPr>
          <p:cNvPr id="5" name="그림 4" descr="KODEL-TEST-RE4-2-TN0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4869160"/>
            <a:ext cx="3041466" cy="1844824"/>
          </a:xfrm>
          <a:prstGeom prst="rect">
            <a:avLst/>
          </a:prstGeom>
        </p:spPr>
      </p:pic>
      <p:pic>
        <p:nvPicPr>
          <p:cNvPr id="6" name="그림 5" descr="KODEL-TEST-RE4-2-TW00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15816" y="881336"/>
            <a:ext cx="3080692" cy="1868617"/>
          </a:xfrm>
          <a:prstGeom prst="rect">
            <a:avLst/>
          </a:prstGeom>
        </p:spPr>
      </p:pic>
      <p:pic>
        <p:nvPicPr>
          <p:cNvPr id="7" name="그림 6" descr="KODEL-TEST-RE4-2-TW00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881336"/>
            <a:ext cx="3096344" cy="1878111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3491880" y="3068960"/>
            <a:ext cx="2135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KODEL-TEST-RE4-2-TN004</a:t>
            </a:r>
            <a:endParaRPr lang="ko-KR" altLang="en-US" sz="1200" dirty="0"/>
          </a:p>
        </p:txBody>
      </p:sp>
      <p:sp>
        <p:nvSpPr>
          <p:cNvPr id="9" name="직사각형 8"/>
          <p:cNvSpPr/>
          <p:nvPr/>
        </p:nvSpPr>
        <p:spPr>
          <a:xfrm>
            <a:off x="6444208" y="3068960"/>
            <a:ext cx="2135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KODEL-TEST-RE4-2-TN005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3491880" y="4869160"/>
            <a:ext cx="2135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KODEL-TEST-RE4-2-TN006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6444208" y="4869160"/>
            <a:ext cx="21358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KODEL-TEST-RE4-2-TN008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3491880" y="847745"/>
            <a:ext cx="21791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KODEL-TEST-RE4-2-TW004</a:t>
            </a:r>
            <a:endParaRPr lang="ko-KR" altLang="en-US" sz="1200" dirty="0"/>
          </a:p>
        </p:txBody>
      </p:sp>
      <p:sp>
        <p:nvSpPr>
          <p:cNvPr id="13" name="직사각형 12"/>
          <p:cNvSpPr/>
          <p:nvPr/>
        </p:nvSpPr>
        <p:spPr>
          <a:xfrm>
            <a:off x="6516216" y="847745"/>
            <a:ext cx="21791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KODEL-TEST-RE4-2-TW006</a:t>
            </a:r>
            <a:endParaRPr lang="ko-KR" altLang="en-US" sz="1200" dirty="0"/>
          </a:p>
        </p:txBody>
      </p:sp>
      <p:sp>
        <p:nvSpPr>
          <p:cNvPr id="14" name="직사각형 13"/>
          <p:cNvSpPr/>
          <p:nvPr/>
        </p:nvSpPr>
        <p:spPr>
          <a:xfrm>
            <a:off x="395536" y="1268760"/>
            <a:ext cx="1988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RE4/2 Top wide</a:t>
            </a:r>
          </a:p>
          <a:p>
            <a:pPr algn="ctr"/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(small gaps)</a:t>
            </a:r>
            <a:endParaRPr lang="ko-KR" altLang="en-US" sz="2000" dirty="0"/>
          </a:p>
        </p:txBody>
      </p:sp>
      <p:sp>
        <p:nvSpPr>
          <p:cNvPr id="15" name="직사각형 14"/>
          <p:cNvSpPr/>
          <p:nvPr/>
        </p:nvSpPr>
        <p:spPr>
          <a:xfrm>
            <a:off x="395536" y="4077072"/>
            <a:ext cx="22838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RE4/2 Top narrow</a:t>
            </a:r>
          </a:p>
          <a:p>
            <a:pPr algn="ctr"/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(mid-sized gaps)</a:t>
            </a:r>
            <a:endParaRPr lang="ko-KR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59</Words>
  <Application>Microsoft Office PowerPoint</Application>
  <PresentationFormat>화면 슬라이드 쇼(4:3)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P5K PRO</dc:creator>
  <cp:lastModifiedBy>P5K PRO</cp:lastModifiedBy>
  <cp:revision>141</cp:revision>
  <dcterms:created xsi:type="dcterms:W3CDTF">2011-07-18T05:34:04Z</dcterms:created>
  <dcterms:modified xsi:type="dcterms:W3CDTF">2012-05-09T07:32:44Z</dcterms:modified>
</cp:coreProperties>
</file>