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BD8C-AA84-4FE4-8FA9-6D3FF62B3CCA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60B4-4260-4988-BE1B-46FE84AE6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879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BD8C-AA84-4FE4-8FA9-6D3FF62B3CCA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60B4-4260-4988-BE1B-46FE84AE6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463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BD8C-AA84-4FE4-8FA9-6D3FF62B3CCA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60B4-4260-4988-BE1B-46FE84AE6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359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BD8C-AA84-4FE4-8FA9-6D3FF62B3CCA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60B4-4260-4988-BE1B-46FE84AE6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301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BD8C-AA84-4FE4-8FA9-6D3FF62B3CCA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60B4-4260-4988-BE1B-46FE84AE6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65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BD8C-AA84-4FE4-8FA9-6D3FF62B3CCA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60B4-4260-4988-BE1B-46FE84AE6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49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BD8C-AA84-4FE4-8FA9-6D3FF62B3CCA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60B4-4260-4988-BE1B-46FE84AE6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987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BD8C-AA84-4FE4-8FA9-6D3FF62B3CCA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60B4-4260-4988-BE1B-46FE84AE6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31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BD8C-AA84-4FE4-8FA9-6D3FF62B3CCA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60B4-4260-4988-BE1B-46FE84AE6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245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BD8C-AA84-4FE4-8FA9-6D3FF62B3CCA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60B4-4260-4988-BE1B-46FE84AE6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55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9BD8C-AA84-4FE4-8FA9-6D3FF62B3CCA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60B4-4260-4988-BE1B-46FE84AE6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30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9BD8C-AA84-4FE4-8FA9-6D3FF62B3CCA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960B4-4260-4988-BE1B-46FE84AE6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3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rpc-cms-re4-upscope.web.cern.ch/rpc-cms-re4-upscope/RPC/Chamber%20production/Components/Mechanics/Cooling/ResumeSSFerrules/SSFerrulesRE4SMCoolingCircuitsMay2018.ppt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SS Ferrules in the RE4 SM cooling circuits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</a:t>
            </a:r>
          </a:p>
          <a:p>
            <a:r>
              <a:rPr lang="en-GB" dirty="0" smtClean="0"/>
              <a:t>15 May 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2706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55716"/>
            <a:ext cx="12192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Documentation from </a:t>
            </a:r>
            <a:r>
              <a:rPr lang="en-GB" dirty="0" err="1" smtClean="0"/>
              <a:t>Lalit</a:t>
            </a:r>
            <a:r>
              <a:rPr lang="en-GB" dirty="0" smtClean="0"/>
              <a:t> found here ;</a:t>
            </a:r>
          </a:p>
          <a:p>
            <a:endParaRPr lang="en-GB" dirty="0" smtClean="0"/>
          </a:p>
          <a:p>
            <a:r>
              <a:rPr lang="en-GB" sz="1200" dirty="0" smtClean="0"/>
              <a:t>http://rpc-cms-re4-upscope.web.cern.ch/rpc-cms-re4-upscope/RPC/Chamber%20production/Components/Mechanics/Cooling/IndianCoolingSpec/Cucoolingleaktests31Oct2012.pptx</a:t>
            </a:r>
          </a:p>
          <a:p>
            <a:endParaRPr lang="en-GB" sz="1200" dirty="0" smtClean="0"/>
          </a:p>
          <a:p>
            <a:endParaRPr lang="en-GB" sz="1200" dirty="0" smtClean="0"/>
          </a:p>
          <a:p>
            <a:endParaRPr lang="en-GB" sz="1200" dirty="0"/>
          </a:p>
          <a:p>
            <a:endParaRPr lang="en-GB" sz="1200" dirty="0" smtClean="0"/>
          </a:p>
          <a:p>
            <a:endParaRPr lang="en-GB" sz="1200" dirty="0"/>
          </a:p>
          <a:p>
            <a:endParaRPr lang="en-GB" sz="1200" dirty="0" smtClean="0"/>
          </a:p>
          <a:p>
            <a:endParaRPr lang="en-GB" sz="1200" dirty="0"/>
          </a:p>
          <a:p>
            <a:endParaRPr lang="en-GB" sz="1200" dirty="0" smtClean="0"/>
          </a:p>
          <a:p>
            <a:endParaRPr lang="en-GB" sz="1200" dirty="0" smtClean="0"/>
          </a:p>
          <a:p>
            <a:r>
              <a:rPr lang="en-GB" sz="1200" dirty="0" smtClean="0"/>
              <a:t>This document is found here;</a:t>
            </a:r>
          </a:p>
          <a:p>
            <a:r>
              <a:rPr lang="en-GB" sz="1200" dirty="0" smtClean="0">
                <a:hlinkClick r:id="rId2"/>
              </a:rPr>
              <a:t>http://rpc-cms-re4-upscope.web.cern.ch/rpc-cms-re4-upscope/RPC/Chamber%20production/Components/Mechanics/Cooling/ResumeSSFerrules/SSFerrulesRE4SMCoolingCircuitsMay2018.pptx</a:t>
            </a:r>
            <a:endParaRPr lang="en-GB" sz="1200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867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9231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b="1">
                <a:solidFill>
                  <a:srgbClr val="003300"/>
                </a:solidFill>
              </a:rPr>
              <a:t>L. M. Pant</a:t>
            </a:r>
            <a:endParaRPr lang="en-IN" sz="1400" b="1">
              <a:solidFill>
                <a:srgbClr val="0033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B686-FFCB-4C86-B9F6-4741350E6E79}" type="slidenum">
              <a:rPr lang="en-IN" sz="1400" b="1">
                <a:solidFill>
                  <a:srgbClr val="003300"/>
                </a:solidFill>
              </a:rPr>
              <a:pPr/>
              <a:t>4</a:t>
            </a:fld>
            <a:endParaRPr lang="en-IN" sz="1400" b="1">
              <a:solidFill>
                <a:srgbClr val="00330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4648200" y="6383734"/>
            <a:ext cx="3536032" cy="357634"/>
          </a:xfrm>
        </p:spPr>
        <p:txBody>
          <a:bodyPr/>
          <a:lstStyle/>
          <a:p>
            <a:r>
              <a:rPr lang="en-IN" sz="1400" b="1">
                <a:solidFill>
                  <a:srgbClr val="003300"/>
                </a:solidFill>
              </a:rPr>
              <a:t>Cu cooling Leak Tests, 31 Oct 2012</a:t>
            </a:r>
            <a:endParaRPr lang="en-IN" sz="1400" b="1" dirty="0">
              <a:solidFill>
                <a:srgbClr val="003300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0275" y="1057275"/>
            <a:ext cx="7791450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4122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332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23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44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SS Ferrules in the RE4 SM cooling circuits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 Ferrules in the RE4 SM cooling circuits</dc:title>
  <dc:creator>Ian Crotty</dc:creator>
  <cp:lastModifiedBy>Ian Crotty</cp:lastModifiedBy>
  <cp:revision>9</cp:revision>
  <dcterms:created xsi:type="dcterms:W3CDTF">2018-05-15T08:50:36Z</dcterms:created>
  <dcterms:modified xsi:type="dcterms:W3CDTF">2018-05-15T08:59:40Z</dcterms:modified>
</cp:coreProperties>
</file>