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FF"/>
    <a:srgbClr val="FF9966"/>
    <a:srgbClr val="FF00FF"/>
    <a:srgbClr val="00CCFF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5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82DD8-E740-43A2-8FF3-FC779F865D8A}" type="datetimeFigureOut">
              <a:rPr lang="en-US" smtClean="0"/>
              <a:pPr/>
              <a:t>10/19/2011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CCD3B-0D32-4419-A82A-B55F7EDBDAD4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-32" y="428604"/>
            <a:ext cx="9072626" cy="6429396"/>
            <a:chOff x="-32" y="428604"/>
            <a:chExt cx="9072626" cy="6429396"/>
          </a:xfrm>
        </p:grpSpPr>
        <p:grpSp>
          <p:nvGrpSpPr>
            <p:cNvPr id="28" name="Group 27"/>
            <p:cNvGrpSpPr/>
            <p:nvPr/>
          </p:nvGrpSpPr>
          <p:grpSpPr>
            <a:xfrm>
              <a:off x="142844" y="1214422"/>
              <a:ext cx="8929750" cy="3737930"/>
              <a:chOff x="-71470" y="262574"/>
              <a:chExt cx="8929750" cy="373793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71251" y="1000108"/>
                <a:ext cx="142876" cy="1643074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5" name="Rectangle 4"/>
              <p:cNvSpPr/>
              <p:nvPr/>
            </p:nvSpPr>
            <p:spPr>
              <a:xfrm>
                <a:off x="514127" y="1071546"/>
                <a:ext cx="2143140" cy="150019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/>
                  <a:t>34 pin </a:t>
                </a:r>
              </a:p>
              <a:p>
                <a:pPr algn="ctr"/>
                <a:r>
                  <a:rPr lang="en-US" sz="2000" b="1" dirty="0" smtClean="0"/>
                  <a:t>FTPC</a:t>
                </a:r>
              </a:p>
              <a:p>
                <a:pPr algn="ctr"/>
                <a:r>
                  <a:rPr lang="en-US" sz="2000" b="1" dirty="0" smtClean="0"/>
                  <a:t>50 cm</a:t>
                </a:r>
                <a:endParaRPr lang="en-IN" sz="2000" b="1" dirty="0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657267" y="1000108"/>
                <a:ext cx="285752" cy="1643074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2800143" y="928670"/>
                <a:ext cx="428628" cy="7143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2800143" y="2643182"/>
                <a:ext cx="428628" cy="7143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357422" y="2905780"/>
                <a:ext cx="986040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34 pin </a:t>
                </a:r>
              </a:p>
              <a:p>
                <a:pPr algn="ctr"/>
                <a:r>
                  <a:rPr lang="en-US" sz="1400" b="1" dirty="0" smtClean="0"/>
                  <a:t>3M </a:t>
                </a:r>
              </a:p>
              <a:p>
                <a:pPr algn="ctr"/>
                <a:r>
                  <a:rPr lang="en-US" sz="1400" b="1" dirty="0" smtClean="0"/>
                  <a:t>Male </a:t>
                </a:r>
              </a:p>
              <a:p>
                <a:pPr algn="ctr"/>
                <a:r>
                  <a:rPr lang="en-US" sz="1400" b="1" dirty="0" smtClean="0"/>
                  <a:t>Connector </a:t>
                </a:r>
                <a:endParaRPr lang="en-IN" sz="1400" b="1" dirty="0"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3428992" y="1000108"/>
                <a:ext cx="285752" cy="1643074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3714744" y="1071546"/>
                <a:ext cx="3071834" cy="1500198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2000" b="1" dirty="0" smtClean="0"/>
                  <a:t>40 </a:t>
                </a:r>
                <a:r>
                  <a:rPr lang="en-US" sz="2000" b="1" dirty="0" smtClean="0"/>
                  <a:t>pin Flat TPC</a:t>
                </a:r>
              </a:p>
              <a:p>
                <a:pPr algn="r"/>
                <a:r>
                  <a:rPr lang="en-US" sz="2000" b="1" dirty="0" smtClean="0">
                    <a:solidFill>
                      <a:srgbClr val="FFFF00"/>
                    </a:solidFill>
                  </a:rPr>
                  <a:t>Mumbai	 = 5 </a:t>
                </a:r>
                <a:r>
                  <a:rPr lang="en-US" sz="2000" b="1" dirty="0" err="1" smtClean="0">
                    <a:solidFill>
                      <a:srgbClr val="FFFF00"/>
                    </a:solidFill>
                  </a:rPr>
                  <a:t>metres</a:t>
                </a:r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 algn="r"/>
                <a:r>
                  <a:rPr lang="en-US" sz="2000" b="1" dirty="0" smtClean="0">
                    <a:solidFill>
                      <a:srgbClr val="FFFF00"/>
                    </a:solidFill>
                  </a:rPr>
                  <a:t>Ghent 	= 10 </a:t>
                </a:r>
                <a:r>
                  <a:rPr lang="en-US" sz="2000" b="1" dirty="0" err="1" smtClean="0">
                    <a:solidFill>
                      <a:srgbClr val="FFFF00"/>
                    </a:solidFill>
                  </a:rPr>
                  <a:t>metres</a:t>
                </a:r>
                <a:endParaRPr lang="en-US" sz="2000" b="1" dirty="0" smtClean="0">
                  <a:solidFill>
                    <a:srgbClr val="FFFF00"/>
                  </a:solidFill>
                </a:endParaRPr>
              </a:p>
              <a:p>
                <a:pPr algn="r"/>
                <a:r>
                  <a:rPr lang="en-US" sz="2000" b="1" dirty="0" smtClean="0">
                    <a:solidFill>
                      <a:srgbClr val="FFFF00"/>
                    </a:solidFill>
                  </a:rPr>
                  <a:t>CERN 	= 12 </a:t>
                </a:r>
                <a:r>
                  <a:rPr lang="en-US" sz="2000" b="1" dirty="0" err="1" smtClean="0">
                    <a:solidFill>
                      <a:srgbClr val="FFFF00"/>
                    </a:solidFill>
                  </a:rPr>
                  <a:t>metres</a:t>
                </a:r>
                <a:endParaRPr lang="en-IN" sz="2000" b="1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786578" y="1000108"/>
                <a:ext cx="285752" cy="1928826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214678" y="2905780"/>
                <a:ext cx="98603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34 pin </a:t>
                </a:r>
              </a:p>
              <a:p>
                <a:pPr algn="ctr"/>
                <a:r>
                  <a:rPr lang="en-US" sz="1400" b="1" dirty="0" smtClean="0"/>
                  <a:t>3M </a:t>
                </a:r>
              </a:p>
              <a:p>
                <a:pPr algn="ctr"/>
                <a:r>
                  <a:rPr lang="en-US" sz="1400" b="1" dirty="0" smtClean="0"/>
                  <a:t>Female </a:t>
                </a:r>
              </a:p>
              <a:p>
                <a:pPr algn="ctr"/>
                <a:r>
                  <a:rPr lang="en-US" sz="1400" b="1" dirty="0" smtClean="0"/>
                  <a:t>Connector </a:t>
                </a:r>
                <a:endParaRPr lang="en-IN" sz="1400" b="1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6443481" y="3046397"/>
                <a:ext cx="98603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40 pin </a:t>
                </a:r>
              </a:p>
              <a:p>
                <a:pPr algn="ctr"/>
                <a:r>
                  <a:rPr lang="en-US" sz="1400" b="1" dirty="0" smtClean="0"/>
                  <a:t>3M </a:t>
                </a:r>
              </a:p>
              <a:p>
                <a:pPr algn="ctr"/>
                <a:r>
                  <a:rPr lang="en-US" sz="1400" b="1" dirty="0" smtClean="0"/>
                  <a:t>Female </a:t>
                </a:r>
              </a:p>
              <a:p>
                <a:pPr algn="ctr"/>
                <a:r>
                  <a:rPr lang="en-US" sz="1400" b="1" dirty="0" smtClean="0"/>
                  <a:t>Connector </a:t>
                </a:r>
                <a:endParaRPr lang="en-IN" sz="1400" b="1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7786710" y="1000108"/>
                <a:ext cx="285752" cy="1928826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7500958" y="928670"/>
                <a:ext cx="428628" cy="7143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7500958" y="2928934"/>
                <a:ext cx="428628" cy="71438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N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43613" y="3046397"/>
                <a:ext cx="986039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40 pin </a:t>
                </a:r>
              </a:p>
              <a:p>
                <a:pPr algn="ctr"/>
                <a:r>
                  <a:rPr lang="en-US" sz="1400" b="1" dirty="0" smtClean="0"/>
                  <a:t>3M </a:t>
                </a:r>
              </a:p>
              <a:p>
                <a:pPr algn="ctr"/>
                <a:r>
                  <a:rPr lang="en-US" sz="1400" b="1" dirty="0" smtClean="0"/>
                  <a:t>Male </a:t>
                </a:r>
              </a:p>
              <a:p>
                <a:pPr algn="ctr"/>
                <a:r>
                  <a:rPr lang="en-US" sz="1400" b="1" dirty="0" smtClean="0"/>
                  <a:t>Connector </a:t>
                </a:r>
                <a:endParaRPr lang="en-IN" sz="1400" b="1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857620" y="2571744"/>
                <a:ext cx="2928958" cy="285752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200" b="1" dirty="0" smtClean="0">
                    <a:solidFill>
                      <a:schemeClr val="tx1"/>
                    </a:solidFill>
                  </a:rPr>
                  <a:t>6 pins of 40 pin cable, removed</a:t>
                </a:r>
                <a:endParaRPr lang="en-IN" sz="1200" b="1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072462" y="1071546"/>
                <a:ext cx="785818" cy="178595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RPC</a:t>
                </a:r>
              </a:p>
              <a:p>
                <a:pPr algn="ctr"/>
                <a:r>
                  <a:rPr lang="en-US" b="1" dirty="0" smtClean="0"/>
                  <a:t>Patch</a:t>
                </a:r>
              </a:p>
              <a:p>
                <a:pPr algn="ctr"/>
                <a:r>
                  <a:rPr lang="en-US" b="1" dirty="0" smtClean="0"/>
                  <a:t>Panel</a:t>
                </a:r>
              </a:p>
              <a:p>
                <a:pPr algn="ctr"/>
                <a:r>
                  <a:rPr lang="en-US" b="1" dirty="0" smtClean="0"/>
                  <a:t>40 pin</a:t>
                </a:r>
              </a:p>
              <a:p>
                <a:pPr algn="ctr"/>
                <a:r>
                  <a:rPr lang="en-US" b="1" dirty="0" smtClean="0"/>
                  <a:t>FTPC</a:t>
                </a:r>
                <a:endParaRPr lang="en-IN" b="1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-71470" y="2857496"/>
                <a:ext cx="945965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400" b="1" dirty="0" smtClean="0"/>
                  <a:t>68 pin </a:t>
                </a:r>
              </a:p>
              <a:p>
                <a:pPr algn="ctr"/>
                <a:r>
                  <a:rPr lang="en-US" sz="1400" b="1" dirty="0" err="1" smtClean="0"/>
                  <a:t>Farnell</a:t>
                </a:r>
                <a:endParaRPr lang="en-US" sz="1400" b="1" dirty="0" smtClean="0"/>
              </a:p>
              <a:p>
                <a:pPr algn="ctr"/>
                <a:r>
                  <a:rPr lang="en-US" sz="1400" b="1" dirty="0" smtClean="0"/>
                  <a:t>Connector</a:t>
                </a:r>
              </a:p>
              <a:p>
                <a:pPr algn="ctr"/>
                <a:r>
                  <a:rPr lang="en-US" sz="1400" b="1" dirty="0" smtClean="0"/>
                  <a:t>for TDC </a:t>
                </a:r>
                <a:endParaRPr lang="en-IN" sz="1400" b="1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406027" y="262574"/>
                <a:ext cx="395165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Male connector : having pins</a:t>
                </a:r>
              </a:p>
              <a:p>
                <a:r>
                  <a:rPr lang="en-US" b="1" dirty="0" smtClean="0"/>
                  <a:t>Female connector : accommodates pins</a:t>
                </a:r>
                <a:endParaRPr lang="en-IN" b="1" dirty="0"/>
              </a:p>
            </p:txBody>
          </p:sp>
          <p:cxnSp>
            <p:nvCxnSpPr>
              <p:cNvPr id="25" name="Straight Arrow Connector 24"/>
              <p:cNvCxnSpPr/>
              <p:nvPr/>
            </p:nvCxnSpPr>
            <p:spPr>
              <a:xfrm>
                <a:off x="500034" y="2428868"/>
                <a:ext cx="2143140" cy="1588"/>
              </a:xfrm>
              <a:prstGeom prst="straightConnector1">
                <a:avLst/>
              </a:prstGeom>
              <a:ln w="38100">
                <a:solidFill>
                  <a:schemeClr val="bg1">
                    <a:lumMod val="95000"/>
                  </a:schemeClr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>
                <a:off x="3714744" y="2428868"/>
                <a:ext cx="3071834" cy="1588"/>
              </a:xfrm>
              <a:prstGeom prst="straightConnector1">
                <a:avLst/>
              </a:prstGeom>
              <a:ln w="38100">
                <a:solidFill>
                  <a:schemeClr val="bg1">
                    <a:lumMod val="95000"/>
                  </a:schemeClr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TextBox 44"/>
            <p:cNvSpPr txBox="1"/>
            <p:nvPr/>
          </p:nvSpPr>
          <p:spPr>
            <a:xfrm>
              <a:off x="500034" y="428604"/>
              <a:ext cx="83202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800000"/>
                  </a:solidFill>
                </a:rPr>
                <a:t>Schematic of the Flat Twisted Pair Cable (FTPC) from RPC to TDC</a:t>
              </a:r>
              <a:endParaRPr lang="en-IN" sz="2400" b="1" dirty="0">
                <a:solidFill>
                  <a:srgbClr val="800000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-32" y="1142984"/>
              <a:ext cx="7572396" cy="5715016"/>
            </a:xfrm>
            <a:prstGeom prst="rect">
              <a:avLst/>
            </a:prstGeom>
            <a:solidFill>
              <a:srgbClr val="FFFF00">
                <a:alpha val="30000"/>
              </a:srgb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85720" y="5166382"/>
              <a:ext cx="4110421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One complete unit from RPC to TDC has </a:t>
              </a:r>
            </a:p>
            <a:p>
              <a:pPr marL="342900" indent="-342900">
                <a:buAutoNum type="alphaLcParenR"/>
              </a:pPr>
              <a:r>
                <a:rPr lang="en-US" dirty="0" err="1" smtClean="0"/>
                <a:t>Farnell</a:t>
              </a:r>
              <a:r>
                <a:rPr lang="en-US" dirty="0" smtClean="0"/>
                <a:t>, 68 pin connector 		: 1</a:t>
              </a:r>
            </a:p>
            <a:p>
              <a:pPr marL="342900" indent="-342900">
                <a:buAutoNum type="alphaLcParenR"/>
              </a:pPr>
              <a:r>
                <a:rPr lang="en-US" dirty="0" smtClean="0"/>
                <a:t>3M, 34 pin, Male connector	: 1</a:t>
              </a:r>
            </a:p>
            <a:p>
              <a:pPr marL="342900" indent="-342900">
                <a:buAutoNum type="alphaLcParenR"/>
              </a:pPr>
              <a:r>
                <a:rPr lang="en-US" dirty="0" smtClean="0"/>
                <a:t>3M, 34 pin, Female connector	: 1</a:t>
              </a:r>
            </a:p>
            <a:p>
              <a:pPr marL="342900" indent="-342900">
                <a:buAutoNum type="alphaLcParenR"/>
              </a:pPr>
              <a:r>
                <a:rPr lang="en-US" dirty="0" smtClean="0"/>
                <a:t>3M, 40 pin, Female connector	: 1</a:t>
              </a:r>
              <a:endParaRPr lang="en-IN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3611</TotalTime>
  <Words>87</Words>
  <Application>Microsoft Office PowerPoint</Application>
  <PresentationFormat>On-screen Show (4:3)</PresentationFormat>
  <Paragraphs>41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LMPant</dc:creator>
  <cp:lastModifiedBy>LMPant</cp:lastModifiedBy>
  <cp:revision>56</cp:revision>
  <dcterms:created xsi:type="dcterms:W3CDTF">2011-09-13T06:15:10Z</dcterms:created>
  <dcterms:modified xsi:type="dcterms:W3CDTF">2011-10-19T14:35:07Z</dcterms:modified>
</cp:coreProperties>
</file>