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05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73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88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762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13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99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57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92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86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5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76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810D2-D5E1-4400-A49F-A77ED2C37C6B}" type="datetimeFigureOut">
              <a:rPr lang="en-GB" smtClean="0"/>
              <a:t>13/11/2012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69720-19A6-4FC9-96A0-AB87A27A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71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Hv</a:t>
            </a:r>
            <a:r>
              <a:rPr lang="en-US" dirty="0" smtClean="0"/>
              <a:t> 3 Pole connectors, correlation of break down, voids &amp; dimple/indents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endParaRPr lang="en-US" dirty="0" smtClean="0"/>
          </a:p>
          <a:p>
            <a:r>
              <a:rPr lang="en-US" dirty="0" smtClean="0"/>
              <a:t>13 Nov 2012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00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 categories of connectors tested to 15kV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New Delivery assembled (</a:t>
            </a:r>
            <a:r>
              <a:rPr lang="en-US" sz="2400" dirty="0" err="1" smtClean="0"/>
              <a:t>Imtiaz</a:t>
            </a:r>
            <a:r>
              <a:rPr lang="en-US" sz="2400" dirty="0" smtClean="0"/>
              <a:t>) connectors  x10</a:t>
            </a:r>
          </a:p>
          <a:p>
            <a:r>
              <a:rPr lang="en-US" sz="2400" dirty="0" err="1" smtClean="0"/>
              <a:t>Mrs</a:t>
            </a:r>
            <a:r>
              <a:rPr lang="en-US" sz="2400" dirty="0" smtClean="0"/>
              <a:t> </a:t>
            </a:r>
            <a:r>
              <a:rPr lang="en-US" sz="2400" dirty="0"/>
              <a:t>W</a:t>
            </a:r>
            <a:r>
              <a:rPr lang="en-US" sz="2400" dirty="0" smtClean="0"/>
              <a:t>ang break down connectors  x11</a:t>
            </a:r>
          </a:p>
          <a:p>
            <a:r>
              <a:rPr lang="en-US" sz="2400" dirty="0" smtClean="0"/>
              <a:t>Old (RB) connectors  x6 (tested for 8 days)</a:t>
            </a:r>
          </a:p>
          <a:p>
            <a:r>
              <a:rPr lang="en-US" sz="2400" dirty="0" smtClean="0"/>
              <a:t>New delivery unmade connectors( not tested)  x11</a:t>
            </a:r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45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763" y="1"/>
            <a:ext cx="5633485" cy="6939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56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indents or dimples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Voids and “non-dimples” correlate very well. 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585" y="1795780"/>
            <a:ext cx="4354830" cy="326644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55776" y="2484120"/>
            <a:ext cx="648335" cy="312420"/>
          </a:xfrm>
          <a:prstGeom prst="rect">
            <a:avLst/>
          </a:prstGeom>
          <a:solidFill>
            <a:srgbClr val="F79646">
              <a:lumMod val="75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Dimple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203476" y="2794000"/>
            <a:ext cx="758190" cy="624840"/>
          </a:xfrm>
          <a:prstGeom prst="straightConnector1">
            <a:avLst/>
          </a:prstGeom>
          <a:noFill/>
          <a:ln w="25400" cap="flat" cmpd="sng" algn="ctr">
            <a:solidFill>
              <a:srgbClr val="FFFF00"/>
            </a:solidFill>
            <a:prstDash val="soli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19091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With 15/27 cases the correlation of  break down and voids is not conclusive. </a:t>
            </a:r>
          </a:p>
          <a:p>
            <a:r>
              <a:rPr lang="en-US" sz="2400" dirty="0" smtClean="0"/>
              <a:t>The break down may be due to voids but there seems to be in addition another source of beak down.</a:t>
            </a:r>
          </a:p>
          <a:p>
            <a:r>
              <a:rPr lang="en-US" sz="2400" dirty="0" smtClean="0"/>
              <a:t>Voids may be identified by simple observation</a:t>
            </a:r>
          </a:p>
          <a:p>
            <a:r>
              <a:rPr lang="en-US" sz="2400" dirty="0" smtClean="0"/>
              <a:t>The voids will, at least, compromise the HV integrity over time.  </a:t>
            </a:r>
          </a:p>
          <a:p>
            <a:r>
              <a:rPr lang="en-US" sz="2400" dirty="0" smtClean="0"/>
              <a:t>Voids are in almost </a:t>
            </a:r>
            <a:r>
              <a:rPr lang="en-US" sz="2400" smtClean="0"/>
              <a:t>all connectors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773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137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Hv 3 Pole connectors, correlation of break down, voids &amp; dimple/indents</vt:lpstr>
      <vt:lpstr>Four categories of connectors tested to 15kV</vt:lpstr>
      <vt:lpstr>PowerPoint Presentation</vt:lpstr>
      <vt:lpstr>External indents or dimples</vt:lpstr>
      <vt:lpstr>Conclusion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 3 Pole connectors correlation of Break down, voids &amp; dimple/indents</dc:title>
  <dc:creator>Ian Crotty</dc:creator>
  <cp:lastModifiedBy>Ian Crotty</cp:lastModifiedBy>
  <cp:revision>13</cp:revision>
  <dcterms:created xsi:type="dcterms:W3CDTF">2012-11-13T09:26:25Z</dcterms:created>
  <dcterms:modified xsi:type="dcterms:W3CDTF">2012-11-13T10:21:12Z</dcterms:modified>
</cp:coreProperties>
</file>