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63" r:id="rId4"/>
    <p:sldId id="267" r:id="rId5"/>
    <p:sldId id="258" r:id="rId6"/>
    <p:sldId id="260" r:id="rId7"/>
    <p:sldId id="259" r:id="rId8"/>
    <p:sldId id="264" r:id="rId9"/>
    <p:sldId id="265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4" d="100"/>
          <a:sy n="54" d="100"/>
        </p:scale>
        <p:origin x="-970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C83B7-7359-4D66-973C-726C471C40E3}" type="datetimeFigureOut">
              <a:rPr lang="en-US" smtClean="0"/>
              <a:pPr/>
              <a:t>9/11/12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848A7-A244-4F8A-B7D8-8CBD3B156D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C83B7-7359-4D66-973C-726C471C40E3}" type="datetimeFigureOut">
              <a:rPr lang="en-US" smtClean="0"/>
              <a:pPr/>
              <a:t>9/11/12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848A7-A244-4F8A-B7D8-8CBD3B156D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C83B7-7359-4D66-973C-726C471C40E3}" type="datetimeFigureOut">
              <a:rPr lang="en-US" smtClean="0"/>
              <a:pPr/>
              <a:t>9/11/12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848A7-A244-4F8A-B7D8-8CBD3B156D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C83B7-7359-4D66-973C-726C471C40E3}" type="datetimeFigureOut">
              <a:rPr lang="en-US" smtClean="0"/>
              <a:pPr/>
              <a:t>9/11/12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848A7-A244-4F8A-B7D8-8CBD3B156D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C83B7-7359-4D66-973C-726C471C40E3}" type="datetimeFigureOut">
              <a:rPr lang="en-US" smtClean="0"/>
              <a:pPr/>
              <a:t>9/11/12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848A7-A244-4F8A-B7D8-8CBD3B156D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C83B7-7359-4D66-973C-726C471C40E3}" type="datetimeFigureOut">
              <a:rPr lang="en-US" smtClean="0"/>
              <a:pPr/>
              <a:t>9/11/12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848A7-A244-4F8A-B7D8-8CBD3B156D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C83B7-7359-4D66-973C-726C471C40E3}" type="datetimeFigureOut">
              <a:rPr lang="en-US" smtClean="0"/>
              <a:pPr/>
              <a:t>9/11/12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848A7-A244-4F8A-B7D8-8CBD3B156D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C83B7-7359-4D66-973C-726C471C40E3}" type="datetimeFigureOut">
              <a:rPr lang="en-US" smtClean="0"/>
              <a:pPr/>
              <a:t>9/11/12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848A7-A244-4F8A-B7D8-8CBD3B156D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C83B7-7359-4D66-973C-726C471C40E3}" type="datetimeFigureOut">
              <a:rPr lang="en-US" smtClean="0"/>
              <a:pPr/>
              <a:t>9/11/12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848A7-A244-4F8A-B7D8-8CBD3B156D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C83B7-7359-4D66-973C-726C471C40E3}" type="datetimeFigureOut">
              <a:rPr lang="en-US" smtClean="0"/>
              <a:pPr/>
              <a:t>9/11/12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848A7-A244-4F8A-B7D8-8CBD3B156D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C83B7-7359-4D66-973C-726C471C40E3}" type="datetimeFigureOut">
              <a:rPr lang="en-US" smtClean="0"/>
              <a:pPr/>
              <a:t>9/11/12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848A7-A244-4F8A-B7D8-8CBD3B156D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AC83B7-7359-4D66-973C-726C471C40E3}" type="datetimeFigureOut">
              <a:rPr lang="en-US" smtClean="0"/>
              <a:pPr/>
              <a:t>9/11/12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9848A7-A244-4F8A-B7D8-8CBD3B156D6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260649"/>
            <a:ext cx="7196336" cy="864096"/>
          </a:xfrm>
        </p:spPr>
        <p:txBody>
          <a:bodyPr/>
          <a:lstStyle/>
          <a:p>
            <a:r>
              <a:rPr lang="en-US" dirty="0" smtClean="0"/>
              <a:t>QC-4 area 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28926" t="9575" b="142"/>
          <a:stretch>
            <a:fillRect/>
          </a:stretch>
        </p:blipFill>
        <p:spPr bwMode="auto">
          <a:xfrm>
            <a:off x="683568" y="908720"/>
            <a:ext cx="7412460" cy="5688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9" name="Straight Arrow Connector 8"/>
          <p:cNvCxnSpPr/>
          <p:nvPr/>
        </p:nvCxnSpPr>
        <p:spPr>
          <a:xfrm flipH="1" flipV="1">
            <a:off x="1619672" y="404664"/>
            <a:ext cx="936104" cy="244827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55576" y="260648"/>
            <a:ext cx="14401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Which FRAME for long term stability  ?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2051720" y="764704"/>
            <a:ext cx="3960440" cy="3600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012160" y="404664"/>
            <a:ext cx="2304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QC4-1 single chamber tests AREA 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395536" y="5085184"/>
            <a:ext cx="1800200" cy="122413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39552" y="6165304"/>
            <a:ext cx="151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SM Assembly &amp; test</a:t>
            </a:r>
            <a:endParaRPr lang="en-US" dirty="0"/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4427984" y="3429000"/>
            <a:ext cx="1440160" cy="20882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6084168" y="5517232"/>
            <a:ext cx="1786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SM storage AREA</a:t>
            </a:r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Cable trays are installed 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Arrow Connector 5"/>
          <p:cNvCxnSpPr/>
          <p:nvPr/>
        </p:nvCxnSpPr>
        <p:spPr>
          <a:xfrm>
            <a:off x="467544" y="1988840"/>
            <a:ext cx="3384376" cy="172819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4932040" y="1052736"/>
            <a:ext cx="3456384" cy="187220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8100392" y="620688"/>
            <a:ext cx="720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Gas pipes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79512" y="1412776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HV cables 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6948264" y="3933056"/>
            <a:ext cx="1512168" cy="151216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8100392" y="3356992"/>
            <a:ext cx="79208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Cables trays for the long term</a:t>
            </a:r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QC-4 (long term )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Arrow Connector 5"/>
          <p:cNvCxnSpPr/>
          <p:nvPr/>
        </p:nvCxnSpPr>
        <p:spPr>
          <a:xfrm>
            <a:off x="323528" y="2708920"/>
            <a:ext cx="5256584" cy="136815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51520" y="2060848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QC-4 long term area </a:t>
            </a:r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oast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2496" y="1098376"/>
            <a:ext cx="8083960" cy="57150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451F3-9EA4-483C-BC69-EC9B33B2C00C}" type="datetime1">
              <a:rPr lang="en-US" smtClean="0"/>
              <a:pPr/>
              <a:t>9/11/12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9C265-D752-49DA-A613-B2A91A88ED34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Luc Van Lancker</a:t>
            </a:r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5638800" y="4800600"/>
            <a:ext cx="1295400" cy="3810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5562600" y="4876800"/>
            <a:ext cx="1371600" cy="381000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019800" y="5105400"/>
            <a:ext cx="68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900</a:t>
            </a:r>
          </a:p>
          <a:p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304800" y="4114800"/>
            <a:ext cx="4572000" cy="1219200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362200" y="464820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4050</a:t>
            </a:r>
            <a:endParaRPr lang="en-US" dirty="0"/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7391400" y="1371600"/>
            <a:ext cx="0" cy="3352800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7086600" y="266700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1800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827584" y="260648"/>
            <a:ext cx="7128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SuperModule</a:t>
            </a:r>
            <a:r>
              <a:rPr lang="en-US" dirty="0" smtClean="0"/>
              <a:t> FRAME</a:t>
            </a:r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584" y="274638"/>
            <a:ext cx="7427168" cy="49006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Chamber Box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908720"/>
            <a:ext cx="8435280" cy="936105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n-US" dirty="0" smtClean="0"/>
              <a:t>India Box :</a:t>
            </a:r>
          </a:p>
          <a:p>
            <a:pPr>
              <a:buNone/>
            </a:pPr>
            <a:r>
              <a:rPr lang="en-US" dirty="0" smtClean="0"/>
              <a:t>Width=1.28m, Height=1.72, length=2.21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2088232"/>
            <a:ext cx="5724128" cy="4293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584" y="274638"/>
            <a:ext cx="7427168" cy="49006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Chamber Box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908720"/>
            <a:ext cx="4248472" cy="568863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 smtClean="0"/>
              <a:t>Re*2 Box :</a:t>
            </a:r>
          </a:p>
          <a:p>
            <a:pPr>
              <a:buNone/>
            </a:pPr>
            <a:r>
              <a:rPr lang="en-US" dirty="0" smtClean="0"/>
              <a:t>Width=1.05m, Height=1.32m, length=2.08m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4032121" y="2601089"/>
            <a:ext cx="4649452" cy="3487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CERN Chamber Frame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610744" cy="4525963"/>
          </a:xfrm>
        </p:spPr>
        <p:txBody>
          <a:bodyPr/>
          <a:lstStyle/>
          <a:p>
            <a:r>
              <a:rPr lang="en-US" dirty="0" smtClean="0"/>
              <a:t>Width=0.86m, Height=1.62m, length=2.13m</a:t>
            </a:r>
          </a:p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4355976" y="2348881"/>
            <a:ext cx="4608513" cy="3456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QC-4 gas rack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538736" cy="4525963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dirty="0" smtClean="0"/>
              <a:t>Gas channels :</a:t>
            </a:r>
          </a:p>
          <a:p>
            <a:pPr>
              <a:buNone/>
            </a:pPr>
            <a:r>
              <a:rPr lang="en-US" dirty="0" smtClean="0"/>
              <a:t>1 +1 (chamber) , 12+1 (long term)</a:t>
            </a:r>
          </a:p>
          <a:p>
            <a:pPr>
              <a:buNone/>
            </a:pPr>
            <a:r>
              <a:rPr lang="en-US" dirty="0" smtClean="0"/>
              <a:t>Total : 14 channels , Now 12 </a:t>
            </a:r>
            <a:r>
              <a:rPr lang="en-US" dirty="0" smtClean="0">
                <a:sym typeface="Wingdings" pitchFamily="2" charset="2"/>
              </a:rPr>
              <a:t></a:t>
            </a:r>
          </a:p>
          <a:p>
            <a:pPr>
              <a:buNone/>
            </a:pPr>
            <a:r>
              <a:rPr lang="en-US" dirty="0" smtClean="0">
                <a:sym typeface="Wingdings" pitchFamily="2" charset="2"/>
              </a:rPr>
              <a:t>We need an additional gas panel of three channels  but…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4015920" y="2112872"/>
            <a:ext cx="5024701" cy="3768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Arrow Connector 5"/>
          <p:cNvCxnSpPr/>
          <p:nvPr/>
        </p:nvCxnSpPr>
        <p:spPr>
          <a:xfrm flipV="1">
            <a:off x="3419872" y="4365104"/>
            <a:ext cx="3096344" cy="2160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QC-4 area Gas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600200"/>
            <a:ext cx="8363272" cy="499715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 smtClean="0">
                <a:sym typeface="Wingdings" pitchFamily="2" charset="2"/>
              </a:rPr>
              <a:t>The actual Gas system designed for only 10 channels, total capacity of gas volume : 150 l/hour.</a:t>
            </a:r>
          </a:p>
          <a:p>
            <a:pPr>
              <a:buNone/>
            </a:pPr>
            <a:r>
              <a:rPr lang="en-US" dirty="0" smtClean="0">
                <a:sym typeface="Wingdings" pitchFamily="2" charset="2"/>
              </a:rPr>
              <a:t>10 + 10 + 14= 34 channels  Total gas Volume now = 150 l/h  :needs to be increased  </a:t>
            </a:r>
          </a:p>
          <a:p>
            <a:pPr>
              <a:buNone/>
            </a:pPr>
            <a:r>
              <a:rPr lang="en-US" dirty="0">
                <a:sym typeface="Wingdings" pitchFamily="2" charset="2"/>
              </a:rPr>
              <a:t> </a:t>
            </a:r>
            <a:r>
              <a:rPr lang="en-US" dirty="0" smtClean="0">
                <a:sym typeface="Wingdings" pitchFamily="2" charset="2"/>
              </a:rPr>
              <a:t>    </a:t>
            </a:r>
            <a:r>
              <a:rPr lang="en-US" b="1" dirty="0" smtClean="0">
                <a:solidFill>
                  <a:srgbClr val="FF0000"/>
                </a:solidFill>
                <a:sym typeface="Wingdings" pitchFamily="2" charset="2"/>
              </a:rPr>
              <a:t>official request to the Gas group 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</TotalTime>
  <Words>170</Words>
  <Application>Microsoft Office PowerPoint</Application>
  <PresentationFormat>On-screen Show (4:3)</PresentationFormat>
  <Paragraphs>35</Paragraphs>
  <Slides>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QC-4 area </vt:lpstr>
      <vt:lpstr>Cable trays are installed </vt:lpstr>
      <vt:lpstr>QC-4 (long term )</vt:lpstr>
      <vt:lpstr>Slide 4</vt:lpstr>
      <vt:lpstr>Chamber Box</vt:lpstr>
      <vt:lpstr>Chamber Box</vt:lpstr>
      <vt:lpstr>CERN Chamber Frame </vt:lpstr>
      <vt:lpstr>QC-4 gas rack </vt:lpstr>
      <vt:lpstr>QC-4 area Gas </vt:lpstr>
    </vt:vector>
  </TitlesOfParts>
  <Company>CERN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QC-4 gas rack </dc:title>
  <dc:creator>ZAGANIDIS</dc:creator>
  <cp:lastModifiedBy>ZAGANIDIS</cp:lastModifiedBy>
  <cp:revision>4</cp:revision>
  <dcterms:created xsi:type="dcterms:W3CDTF">2012-09-10T13:49:15Z</dcterms:created>
  <dcterms:modified xsi:type="dcterms:W3CDTF">2012-09-11T09:52:31Z</dcterms:modified>
</cp:coreProperties>
</file>