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6" y="1"/>
            <a:ext cx="2889938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7BAC42E-931C-43D5-9D90-81E41A497927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13" tIns="45706" rIns="91413" bIns="457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6" y="9428584"/>
            <a:ext cx="2889938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01B54565-97D4-4EE6-8215-CAFB19AC3CC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54565-97D4-4EE6-8215-CAFB19AC3CCA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54565-97D4-4EE6-8215-CAFB19AC3CCA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54565-97D4-4EE6-8215-CAFB19AC3CCA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088C8-29DE-4CF4-A4E2-3EB09B6626ED}" type="datetimeFigureOut">
              <a:rPr lang="en-GB" smtClean="0"/>
              <a:pPr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208D4-3B24-403C-8A6C-A77D258EF8F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836712"/>
            <a:ext cx="8735238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123728" y="260648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SM connect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524328" y="404664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WVD 09/2013</a:t>
            </a:r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3131840" y="2708920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Extension M24</a:t>
            </a:r>
            <a:endParaRPr lang="en-GB" sz="1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355976" y="3068960"/>
            <a:ext cx="115212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95936" y="2348880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Nut M24</a:t>
            </a:r>
            <a:endParaRPr lang="en-GB" sz="14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220072" y="2564904"/>
            <a:ext cx="115212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31640" y="3140968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Spacer nut M12</a:t>
            </a:r>
            <a:endParaRPr lang="en-GB" sz="14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843808" y="3429000"/>
            <a:ext cx="136815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763688" y="3861048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Nut M12</a:t>
            </a:r>
            <a:endParaRPr lang="en-GB" sz="14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627784" y="4221088"/>
            <a:ext cx="100811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31640" y="3501008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Belleville M12</a:t>
            </a:r>
            <a:endParaRPr lang="en-GB" sz="140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627784" y="3789040"/>
            <a:ext cx="129614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652120" y="5013176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Stud M12</a:t>
            </a:r>
            <a:endParaRPr lang="en-GB" sz="1400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3707904" y="5085184"/>
            <a:ext cx="208823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452320" y="3501008"/>
            <a:ext cx="72008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292080" y="4509120"/>
            <a:ext cx="576064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724128" y="3645024"/>
            <a:ext cx="2016224" cy="11521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372200" y="450912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195.3 mm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35896" y="260648"/>
            <a:ext cx="1292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SM connect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7380312" y="404664"/>
            <a:ext cx="121539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WVD 09/2013</a:t>
            </a:r>
            <a:endParaRPr lang="en-GB" sz="14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908720"/>
            <a:ext cx="8761185" cy="5778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27584" y="4869160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Block</a:t>
            </a:r>
            <a:endParaRPr lang="en-GB" sz="1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619672" y="4221088"/>
            <a:ext cx="108012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475656" y="4725144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Blocking screw</a:t>
            </a:r>
            <a:endParaRPr lang="en-GB" sz="1400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051720" y="4365104"/>
            <a:ext cx="72008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123728" y="515719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Nut M24</a:t>
            </a:r>
            <a:endParaRPr lang="en-GB" sz="14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843808" y="4653136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475656" y="299695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Screw</a:t>
            </a:r>
            <a:endParaRPr lang="en-GB" sz="1400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123728" y="3356992"/>
            <a:ext cx="36004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123728" y="3356992"/>
            <a:ext cx="57606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707904" y="3789040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2555776" y="3068960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555776" y="3212976"/>
            <a:ext cx="1152128" cy="7200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699792" y="299695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143.3 mm</a:t>
            </a:r>
            <a:endParaRPr lang="en-GB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5724128" y="1700808"/>
            <a:ext cx="7200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7884368" y="2852936"/>
            <a:ext cx="7200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796136" y="1916832"/>
            <a:ext cx="2088232" cy="122413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444208" y="191683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353.3 mm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57526"/>
            <a:ext cx="8856984" cy="594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635896" y="260648"/>
            <a:ext cx="1292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SM connect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7380312" y="404664"/>
            <a:ext cx="121539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WVD 09/2013</a:t>
            </a:r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3933056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Belleville</a:t>
            </a:r>
            <a:endParaRPr lang="en-GB" sz="1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339752" y="3717032"/>
            <a:ext cx="108012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339752" y="4149080"/>
            <a:ext cx="1224136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300192" y="465313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6300192" y="364502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868144" y="4221088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30 mm</a:t>
            </a:r>
            <a:endParaRPr lang="en-GB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43</Words>
  <Application>Microsoft Office PowerPoint</Application>
  <PresentationFormat>On-screen Show (4:3)</PresentationFormat>
  <Paragraphs>24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vandonin</dc:creator>
  <cp:lastModifiedBy>vandonin</cp:lastModifiedBy>
  <cp:revision>9</cp:revision>
  <dcterms:created xsi:type="dcterms:W3CDTF">2013-09-24T11:50:31Z</dcterms:created>
  <dcterms:modified xsi:type="dcterms:W3CDTF">2013-10-28T10:10:09Z</dcterms:modified>
</cp:coreProperties>
</file>