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0DF8-6EFF-43E4-9B16-FCD713F6BA10}" type="datetimeFigureOut">
              <a:rPr lang="en-GB" smtClean="0"/>
              <a:t>26/07/2016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7EB8-605B-4FA6-8055-C5D2680A51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8960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0DF8-6EFF-43E4-9B16-FCD713F6BA10}" type="datetimeFigureOut">
              <a:rPr lang="en-GB" smtClean="0"/>
              <a:t>26/07/2016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7EB8-605B-4FA6-8055-C5D2680A51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5421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0DF8-6EFF-43E4-9B16-FCD713F6BA10}" type="datetimeFigureOut">
              <a:rPr lang="en-GB" smtClean="0"/>
              <a:t>26/07/2016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7EB8-605B-4FA6-8055-C5D2680A51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6625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0DF8-6EFF-43E4-9B16-FCD713F6BA10}" type="datetimeFigureOut">
              <a:rPr lang="en-GB" smtClean="0"/>
              <a:t>26/07/2016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7EB8-605B-4FA6-8055-C5D2680A51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7111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0DF8-6EFF-43E4-9B16-FCD713F6BA10}" type="datetimeFigureOut">
              <a:rPr lang="en-GB" smtClean="0"/>
              <a:t>26/07/2016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7EB8-605B-4FA6-8055-C5D2680A51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744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0DF8-6EFF-43E4-9B16-FCD713F6BA10}" type="datetimeFigureOut">
              <a:rPr lang="en-GB" smtClean="0"/>
              <a:t>26/07/2016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7EB8-605B-4FA6-8055-C5D2680A51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23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0DF8-6EFF-43E4-9B16-FCD713F6BA10}" type="datetimeFigureOut">
              <a:rPr lang="en-GB" smtClean="0"/>
              <a:t>26/07/2016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7EB8-605B-4FA6-8055-C5D2680A51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9356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0DF8-6EFF-43E4-9B16-FCD713F6BA10}" type="datetimeFigureOut">
              <a:rPr lang="en-GB" smtClean="0"/>
              <a:t>26/07/2016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7EB8-605B-4FA6-8055-C5D2680A51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6376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0DF8-6EFF-43E4-9B16-FCD713F6BA10}" type="datetimeFigureOut">
              <a:rPr lang="en-GB" smtClean="0"/>
              <a:t>26/07/2016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7EB8-605B-4FA6-8055-C5D2680A51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5140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0DF8-6EFF-43E4-9B16-FCD713F6BA10}" type="datetimeFigureOut">
              <a:rPr lang="en-GB" smtClean="0"/>
              <a:t>26/07/2016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7EB8-605B-4FA6-8055-C5D2680A51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8416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C0DF8-6EFF-43E4-9B16-FCD713F6BA10}" type="datetimeFigureOut">
              <a:rPr lang="en-GB" smtClean="0"/>
              <a:t>26/07/2016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97EB8-605B-4FA6-8055-C5D2680A51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9020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BC0DF8-6EFF-43E4-9B16-FCD713F6BA10}" type="datetimeFigureOut">
              <a:rPr lang="en-GB" smtClean="0"/>
              <a:t>26/07/2016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97EB8-605B-4FA6-8055-C5D2680A51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9541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An example of slide for chamber distribution in GIF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0698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79712" y="620688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TBXX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1547664" y="3789040"/>
            <a:ext cx="252028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rapezoid 5"/>
          <p:cNvSpPr/>
          <p:nvPr/>
        </p:nvSpPr>
        <p:spPr>
          <a:xfrm rot="16200000">
            <a:off x="3707904" y="1844824"/>
            <a:ext cx="1512168" cy="1800200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611560" y="1556792"/>
            <a:ext cx="5472608" cy="3816424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547664" y="5445224"/>
            <a:ext cx="2520280" cy="0"/>
          </a:xfrm>
          <a:prstGeom prst="straightConnector1">
            <a:avLst/>
          </a:prstGeom>
          <a:ln>
            <a:solidFill>
              <a:schemeClr val="tx1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463988" y="3789040"/>
            <a:ext cx="0" cy="1224136"/>
          </a:xfrm>
          <a:prstGeom prst="straightConnector1">
            <a:avLst/>
          </a:prstGeom>
          <a:ln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339752" y="5877272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xxxmm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4700194" y="4216442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xxxmm</a:t>
            </a:r>
            <a:endParaRPr lang="en-GB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835696" y="4725144"/>
            <a:ext cx="1944216" cy="0"/>
          </a:xfrm>
          <a:prstGeom prst="line">
            <a:avLst/>
          </a:prstGeom>
          <a:ln w="539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835696" y="4077072"/>
            <a:ext cx="1944216" cy="0"/>
          </a:xfrm>
          <a:prstGeom prst="line">
            <a:avLst/>
          </a:prstGeom>
          <a:ln w="539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835696" y="4401108"/>
            <a:ext cx="1944216" cy="0"/>
          </a:xfrm>
          <a:prstGeom prst="line">
            <a:avLst/>
          </a:prstGeom>
          <a:ln w="539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6156176" y="3973706"/>
            <a:ext cx="252028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6372200" y="4401108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Out of Beam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2596208" y="2560258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Egypt</a:t>
            </a:r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323528" y="4008478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Korea</a:t>
            </a:r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6768244" y="5260558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China</a:t>
            </a:r>
            <a:endParaRPr lang="en-GB" dirty="0"/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3460304" y="2234481"/>
            <a:ext cx="1368152" cy="0"/>
          </a:xfrm>
          <a:prstGeom prst="straightConnector1">
            <a:avLst/>
          </a:prstGeom>
          <a:ln w="41275">
            <a:solidFill>
              <a:srgbClr val="FFC000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7491839" y="1772816"/>
            <a:ext cx="13365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Degree of Freedom</a:t>
            </a:r>
          </a:p>
          <a:p>
            <a:r>
              <a:rPr lang="en-GB" dirty="0" smtClean="0"/>
              <a:t>= DF</a:t>
            </a:r>
            <a:endParaRPr lang="en-GB" dirty="0"/>
          </a:p>
        </p:txBody>
      </p:sp>
      <p:sp>
        <p:nvSpPr>
          <p:cNvPr id="28" name="TextBox 27"/>
          <p:cNvSpPr txBox="1"/>
          <p:nvPr/>
        </p:nvSpPr>
        <p:spPr>
          <a:xfrm>
            <a:off x="3883496" y="1877860"/>
            <a:ext cx="5804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DF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35505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24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An example of slide for chamber distribution in GIF</vt:lpstr>
      <vt:lpstr>PowerPoint Presentation</vt:lpstr>
    </vt:vector>
  </TitlesOfParts>
  <Company>CERN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example of slide for chamber distribution in GIF</dc:title>
  <dc:creator>Ian Crotty</dc:creator>
  <cp:lastModifiedBy>Ian Crotty</cp:lastModifiedBy>
  <cp:revision>4</cp:revision>
  <dcterms:created xsi:type="dcterms:W3CDTF">2016-07-26T13:40:31Z</dcterms:created>
  <dcterms:modified xsi:type="dcterms:W3CDTF">2016-07-26T14:02:15Z</dcterms:modified>
</cp:coreProperties>
</file>