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7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" y="8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38107-34C9-44D9-8B31-71F91AF3B80D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B946-630A-4D13-8908-1CC4A6AE4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260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38107-34C9-44D9-8B31-71F91AF3B80D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B946-630A-4D13-8908-1CC4A6AE4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354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38107-34C9-44D9-8B31-71F91AF3B80D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B946-630A-4D13-8908-1CC4A6AE4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493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38107-34C9-44D9-8B31-71F91AF3B80D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B946-630A-4D13-8908-1CC4A6AE4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837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38107-34C9-44D9-8B31-71F91AF3B80D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B946-630A-4D13-8908-1CC4A6AE4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159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38107-34C9-44D9-8B31-71F91AF3B80D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B946-630A-4D13-8908-1CC4A6AE4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45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38107-34C9-44D9-8B31-71F91AF3B80D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B946-630A-4D13-8908-1CC4A6AE4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773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38107-34C9-44D9-8B31-71F91AF3B80D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B946-630A-4D13-8908-1CC4A6AE4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185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38107-34C9-44D9-8B31-71F91AF3B80D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B946-630A-4D13-8908-1CC4A6AE4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003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38107-34C9-44D9-8B31-71F91AF3B80D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B946-630A-4D13-8908-1CC4A6AE4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3972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38107-34C9-44D9-8B31-71F91AF3B80D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1B946-630A-4D13-8908-1CC4A6AE4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97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38107-34C9-44D9-8B31-71F91AF3B80D}" type="datetimeFigureOut">
              <a:rPr lang="en-GB" smtClean="0"/>
              <a:t>15/03/2016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1B946-630A-4D13-8908-1CC4A6AE40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366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Integration of prototypes into GIF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Ian Crotty</a:t>
            </a:r>
          </a:p>
          <a:p>
            <a:r>
              <a:rPr lang="en-GB" dirty="0" smtClean="0"/>
              <a:t>15 March 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4863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Occupation in time and space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We must optimise the space available for ALL users, 2015 was very tight.</a:t>
            </a:r>
          </a:p>
          <a:p>
            <a:r>
              <a:rPr lang="en-GB" dirty="0" smtClean="0"/>
              <a:t>The dimensions occupied in “Z” were in fact rather small, but the support must have a base sufficient to be stable. Can we mount chambers on the floor with only </a:t>
            </a:r>
            <a:endParaRPr lang="en-GB" dirty="0"/>
          </a:p>
          <a:p>
            <a:r>
              <a:rPr lang="en-GB" dirty="0" smtClean="0"/>
              <a:t>We have too carefully plan who is in the Beam periods</a:t>
            </a:r>
          </a:p>
          <a:p>
            <a:r>
              <a:rPr lang="en-GB" dirty="0" smtClean="0"/>
              <a:t>Who is in front of the source.</a:t>
            </a:r>
          </a:p>
          <a:p>
            <a:r>
              <a:rPr lang="en-GB" dirty="0" smtClean="0"/>
              <a:t>Who leaves the area for some period .</a:t>
            </a:r>
          </a:p>
          <a:p>
            <a:r>
              <a:rPr lang="en-GB" dirty="0" smtClean="0"/>
              <a:t>Remember we have a “Preparation Zone” out side the GIF with all services, only 2 signal cables.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7217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4055634" y="3091424"/>
            <a:ext cx="3216536" cy="2418642"/>
            <a:chOff x="4249271" y="2271692"/>
            <a:chExt cx="3216536" cy="2418642"/>
          </a:xfrm>
        </p:grpSpPr>
        <p:cxnSp>
          <p:nvCxnSpPr>
            <p:cNvPr id="8" name="Straight Connector 7"/>
            <p:cNvCxnSpPr/>
            <p:nvPr/>
          </p:nvCxnSpPr>
          <p:spPr>
            <a:xfrm flipV="1">
              <a:off x="4819426" y="2357753"/>
              <a:ext cx="2646381" cy="21204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4819426" y="2637452"/>
              <a:ext cx="2560320" cy="20528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4249271" y="2271692"/>
              <a:ext cx="2753957" cy="21742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Straight Connector 22"/>
          <p:cNvCxnSpPr/>
          <p:nvPr/>
        </p:nvCxnSpPr>
        <p:spPr>
          <a:xfrm>
            <a:off x="4787154" y="2551168"/>
            <a:ext cx="2040366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rapezoid 19"/>
          <p:cNvSpPr/>
          <p:nvPr/>
        </p:nvSpPr>
        <p:spPr>
          <a:xfrm rot="16200000">
            <a:off x="5189668" y="913316"/>
            <a:ext cx="1323191" cy="1952513"/>
          </a:xfrm>
          <a:prstGeom prst="trapezoid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Rail option</a:t>
            </a:r>
            <a:endParaRPr lang="en-GB" dirty="0"/>
          </a:p>
        </p:txBody>
      </p:sp>
      <p:pic>
        <p:nvPicPr>
          <p:cNvPr id="25" name="Content Placeholder 2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59815" y="2373982"/>
            <a:ext cx="182896" cy="180457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055634" y="5271529"/>
            <a:ext cx="570155" cy="2581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rapezoid 15"/>
          <p:cNvSpPr/>
          <p:nvPr/>
        </p:nvSpPr>
        <p:spPr>
          <a:xfrm rot="16200000">
            <a:off x="4458148" y="1347331"/>
            <a:ext cx="1323191" cy="1952513"/>
          </a:xfrm>
          <a:prstGeom prst="trapezoid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/>
          <p:cNvCxnSpPr/>
          <p:nvPr/>
        </p:nvCxnSpPr>
        <p:spPr>
          <a:xfrm>
            <a:off x="4055634" y="2956487"/>
            <a:ext cx="2040366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n 18"/>
          <p:cNvSpPr/>
          <p:nvPr/>
        </p:nvSpPr>
        <p:spPr>
          <a:xfrm>
            <a:off x="4948518" y="2956487"/>
            <a:ext cx="171225" cy="1790325"/>
          </a:xfrm>
          <a:prstGeom prst="can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2433917" y="296411"/>
            <a:ext cx="5755341" cy="415514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504279" y="4377480"/>
            <a:ext cx="1168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Beam 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4845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Chamber mounting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Mounting points with threaded structures, </a:t>
            </a:r>
            <a:r>
              <a:rPr lang="en-GB" dirty="0" err="1" smtClean="0"/>
              <a:t>eg</a:t>
            </a:r>
            <a:r>
              <a:rPr lang="en-GB" dirty="0" smtClean="0"/>
              <a:t> M8.</a:t>
            </a:r>
          </a:p>
          <a:p>
            <a:r>
              <a:rPr lang="en-GB" dirty="0" smtClean="0"/>
              <a:t>Translation in X, Y </a:t>
            </a:r>
            <a:r>
              <a:rPr lang="en-GB" smtClean="0"/>
              <a:t>or Z ?</a:t>
            </a:r>
            <a:endParaRPr lang="en-GB" dirty="0" smtClean="0"/>
          </a:p>
          <a:p>
            <a:r>
              <a:rPr lang="en-GB" dirty="0" smtClean="0"/>
              <a:t>Standardise mechanics to facilitate interchange/mounting.</a:t>
            </a:r>
          </a:p>
          <a:p>
            <a:r>
              <a:rPr lang="en-GB" dirty="0" smtClean="0"/>
              <a:t>Known dimensions</a:t>
            </a:r>
          </a:p>
          <a:p>
            <a:r>
              <a:rPr lang="en-GB" dirty="0" smtClean="0"/>
              <a:t>HV connections </a:t>
            </a:r>
          </a:p>
          <a:p>
            <a:r>
              <a:rPr lang="en-GB" dirty="0" smtClean="0"/>
              <a:t>Gas connection </a:t>
            </a:r>
            <a:r>
              <a:rPr lang="en-GB" dirty="0" err="1" smtClean="0"/>
              <a:t>dia</a:t>
            </a:r>
            <a:r>
              <a:rPr lang="en-GB" dirty="0" smtClean="0"/>
              <a:t> </a:t>
            </a:r>
            <a:r>
              <a:rPr lang="en-GB" dirty="0" err="1" smtClean="0"/>
              <a:t>ext</a:t>
            </a:r>
            <a:r>
              <a:rPr lang="en-GB" dirty="0" smtClean="0"/>
              <a:t> 6mm. Only one gas mix used with ATLAS.</a:t>
            </a:r>
          </a:p>
          <a:p>
            <a:r>
              <a:rPr lang="en-GB" dirty="0" smtClean="0"/>
              <a:t>LV</a:t>
            </a:r>
          </a:p>
          <a:p>
            <a:r>
              <a:rPr lang="en-GB" dirty="0" smtClean="0"/>
              <a:t>Readout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7048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Manpower availability/ technical qualification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Technical help 2 weeks before the beam test.</a:t>
            </a:r>
          </a:p>
          <a:p>
            <a:r>
              <a:rPr lang="en-GB" dirty="0" smtClean="0"/>
              <a:t>Limited machining ability here, WS is not complete in 904.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4272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Think as a collaboration building an experiment, </a:t>
            </a:r>
            <a:r>
              <a:rPr lang="en-GB" dirty="0" err="1" smtClean="0"/>
              <a:t>eg</a:t>
            </a:r>
            <a:r>
              <a:rPr lang="en-GB" dirty="0" smtClean="0"/>
              <a:t> CMS !</a:t>
            </a:r>
          </a:p>
        </p:txBody>
      </p:sp>
    </p:spTree>
    <p:extLst>
      <p:ext uri="{BB962C8B-B14F-4D97-AF65-F5344CB8AC3E}">
        <p14:creationId xmlns:p14="http://schemas.microsoft.com/office/powerpoint/2010/main" val="3206087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199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Integration of prototypes into GIF</vt:lpstr>
      <vt:lpstr>Occupation in time and space</vt:lpstr>
      <vt:lpstr>Rail option</vt:lpstr>
      <vt:lpstr>Chamber mounting</vt:lpstr>
      <vt:lpstr>Manpower availability/ technical qualification</vt:lpstr>
      <vt:lpstr>Conclusion</vt:lpstr>
    </vt:vector>
  </TitlesOfParts>
  <Company>CERN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Integration of protoype into GIF</dc:title>
  <dc:creator>Ian Crotty</dc:creator>
  <cp:lastModifiedBy>Ian Crotty</cp:lastModifiedBy>
  <cp:revision>13</cp:revision>
  <dcterms:created xsi:type="dcterms:W3CDTF">2016-03-15T10:23:08Z</dcterms:created>
  <dcterms:modified xsi:type="dcterms:W3CDTF">2016-03-15T11:40:17Z</dcterms:modified>
</cp:coreProperties>
</file>