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29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03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4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3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3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23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80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54AC-C0FE-4EF8-9E61-8CD89166E505}" type="datetimeFigureOut">
              <a:rPr lang="en-GB" smtClean="0"/>
              <a:t>10/03/2015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22E18-B0EB-419E-B70B-D938F85FA6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1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 </a:t>
            </a:r>
            <a:r>
              <a:rPr lang="en-US" dirty="0" smtClean="0"/>
              <a:t>&amp; degrees </a:t>
            </a:r>
            <a:r>
              <a:rPr lang="en-US" dirty="0" smtClean="0"/>
              <a:t>of freedom in GIF++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 </a:t>
            </a:r>
            <a:r>
              <a:rPr lang="en-US" dirty="0" err="1" smtClean="0"/>
              <a:t>Crotty</a:t>
            </a:r>
            <a:endParaRPr lang="en-US" dirty="0" smtClean="0"/>
          </a:p>
          <a:p>
            <a:r>
              <a:rPr lang="en-US" dirty="0" smtClean="0"/>
              <a:t>10 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23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object has 6 degrees of freedom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-45" r="-1446" b="-574"/>
          <a:stretch/>
        </p:blipFill>
        <p:spPr bwMode="auto">
          <a:xfrm>
            <a:off x="2555776" y="2132856"/>
            <a:ext cx="3816424" cy="33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83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rved Right Arrow 17"/>
          <p:cNvSpPr/>
          <p:nvPr/>
        </p:nvSpPr>
        <p:spPr>
          <a:xfrm rot="5248558">
            <a:off x="2498447" y="3882527"/>
            <a:ext cx="681892" cy="605113"/>
          </a:xfrm>
          <a:prstGeom prst="curvedRightArrow">
            <a:avLst>
              <a:gd name="adj1" fmla="val 18634"/>
              <a:gd name="adj2" fmla="val 50000"/>
              <a:gd name="adj3" fmla="val 403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want 4 degrees </a:t>
            </a:r>
            <a:endParaRPr lang="en-GB" dirty="0"/>
          </a:p>
        </p:txBody>
      </p:sp>
      <p:sp>
        <p:nvSpPr>
          <p:cNvPr id="5" name="Cube 4"/>
          <p:cNvSpPr/>
          <p:nvPr/>
        </p:nvSpPr>
        <p:spPr>
          <a:xfrm>
            <a:off x="3707904" y="3284984"/>
            <a:ext cx="2016224" cy="1656184"/>
          </a:xfrm>
          <a:prstGeom prst="cube">
            <a:avLst>
              <a:gd name="adj" fmla="val 13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44008" y="3717032"/>
            <a:ext cx="1953834" cy="2232248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696508" y="2420888"/>
            <a:ext cx="55240" cy="3528392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4187151"/>
            <a:ext cx="3960440" cy="9542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516216" y="431473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“X” transvers</a:t>
            </a:r>
          </a:p>
          <a:p>
            <a:r>
              <a:rPr lang="en-GB" dirty="0" smtClean="0"/>
              <a:t>Horizontal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57722" y="1924599"/>
            <a:ext cx="131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“Y” Vertical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69801" y="4007256"/>
            <a:ext cx="126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X Rotation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974648" y="5866469"/>
            <a:ext cx="174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“Z” Longitudinal Horizontal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26206" y="3295594"/>
            <a:ext cx="128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32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x and z are for free but not precise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Wheels on the base.</a:t>
            </a:r>
          </a:p>
          <a:p>
            <a:r>
              <a:rPr lang="en-GB" dirty="0" smtClean="0"/>
              <a:t>How to obtain the reproducible points</a:t>
            </a:r>
          </a:p>
          <a:p>
            <a:r>
              <a:rPr lang="en-GB" dirty="0" smtClean="0"/>
              <a:t>What level of precision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49839" r="1071" b="4069"/>
          <a:stretch/>
        </p:blipFill>
        <p:spPr>
          <a:xfrm>
            <a:off x="2411760" y="3645025"/>
            <a:ext cx="468052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4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</a:t>
            </a:r>
            <a:r>
              <a:rPr lang="en-US" sz="3200" dirty="0" smtClean="0"/>
              <a:t>have this </a:t>
            </a:r>
            <a:r>
              <a:rPr lang="en-US" sz="3200" dirty="0" smtClean="0"/>
              <a:t>frame with “Y</a:t>
            </a:r>
            <a:r>
              <a:rPr lang="en-US" sz="3200" dirty="0" smtClean="0"/>
              <a:t>” translation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3578752" cy="4771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924945"/>
            <a:ext cx="1800200" cy="9361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Alu</a:t>
            </a:r>
            <a:r>
              <a:rPr lang="en-GB" dirty="0" smtClean="0"/>
              <a:t> frame dimensions 110cm x 215cm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1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Motorised</a:t>
            </a:r>
            <a:r>
              <a:rPr lang="en-US" dirty="0" smtClean="0"/>
              <a:t> “Y” axis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27" y="1373298"/>
            <a:ext cx="5006325" cy="3754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1891"/>
            <a:ext cx="3075806" cy="41010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7376892" y="1124744"/>
            <a:ext cx="3420" cy="34563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rved Left Arrow 11"/>
          <p:cNvSpPr/>
          <p:nvPr/>
        </p:nvSpPr>
        <p:spPr>
          <a:xfrm>
            <a:off x="7126574" y="2135287"/>
            <a:ext cx="500636" cy="504056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5346635"/>
            <a:ext cx="22322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Motor driven mechanism for translation in “Y” approx. 60cm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99792" y="2060848"/>
            <a:ext cx="0" cy="2135916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47359" y="4257094"/>
            <a:ext cx="1771086" cy="6480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Manual Rotation about “Y”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13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Details of frame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94" y="1052736"/>
            <a:ext cx="3975906" cy="5301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2996952"/>
            <a:ext cx="2016224" cy="9361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Sliders for vertical translation require cleaning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8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Vertical position definition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2" b="54820"/>
          <a:stretch/>
        </p:blipFill>
        <p:spPr>
          <a:xfrm>
            <a:off x="3059832" y="2060848"/>
            <a:ext cx="5243734" cy="3340967"/>
          </a:xfrm>
        </p:spPr>
      </p:pic>
      <p:sp>
        <p:nvSpPr>
          <p:cNvPr id="5" name="TextBox 4"/>
          <p:cNvSpPr txBox="1"/>
          <p:nvPr/>
        </p:nvSpPr>
        <p:spPr>
          <a:xfrm>
            <a:off x="827584" y="2708920"/>
            <a:ext cx="1800200" cy="122413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present system can be monitored with a shielded camera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99792" y="2780928"/>
            <a:ext cx="187220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2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We have a frame that must be modified to accommodate the ration in “X” horizontal axis</a:t>
            </a:r>
          </a:p>
          <a:p>
            <a:pPr marL="0" indent="0">
              <a:buNone/>
            </a:pPr>
            <a:r>
              <a:rPr lang="en-GB" sz="2800" dirty="0" smtClean="0"/>
              <a:t>    and mount the chamber(s).</a:t>
            </a:r>
          </a:p>
          <a:p>
            <a:r>
              <a:rPr lang="en-GB" sz="2800" dirty="0" smtClean="0"/>
              <a:t>The height must be adjusted to the beam height.</a:t>
            </a:r>
          </a:p>
          <a:p>
            <a:r>
              <a:rPr lang="en-GB" sz="2800" dirty="0" smtClean="0"/>
              <a:t>The frame requires some renovation, </a:t>
            </a:r>
            <a:r>
              <a:rPr lang="en-GB" sz="2800" dirty="0" err="1" smtClean="0"/>
              <a:t>cleam</a:t>
            </a:r>
            <a:r>
              <a:rPr lang="en-GB" sz="2800" dirty="0" smtClean="0"/>
              <a:t> and grease.</a:t>
            </a:r>
          </a:p>
          <a:p>
            <a:r>
              <a:rPr lang="en-GB" sz="2800" dirty="0" smtClean="0"/>
              <a:t>Require cable and power supply for E. Motor</a:t>
            </a:r>
          </a:p>
          <a:p>
            <a:r>
              <a:rPr lang="en-GB" sz="2800" dirty="0" smtClean="0"/>
              <a:t>Require camera to give the vertical position for remote operation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9881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191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Tables &amp; degrees of freedom in GIF++</vt:lpstr>
      <vt:lpstr>An object has 6 degrees of freedom</vt:lpstr>
      <vt:lpstr>We want 4 degrees </vt:lpstr>
      <vt:lpstr>The x and z are for free but not precise</vt:lpstr>
      <vt:lpstr>We have this frame with “Y” translation</vt:lpstr>
      <vt:lpstr>Motorised “Y” axis </vt:lpstr>
      <vt:lpstr>Details of frame</vt:lpstr>
      <vt:lpstr>Vertical position definition</vt:lpstr>
      <vt:lpstr>Conclusion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Tables degrees of freedom in GIF++</dc:title>
  <dc:creator>Administrator</dc:creator>
  <cp:lastModifiedBy>Ian Crotty</cp:lastModifiedBy>
  <cp:revision>16</cp:revision>
  <dcterms:created xsi:type="dcterms:W3CDTF">2015-03-10T11:00:37Z</dcterms:created>
  <dcterms:modified xsi:type="dcterms:W3CDTF">2015-03-10T14:24:15Z</dcterms:modified>
</cp:coreProperties>
</file>