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>
      <p:cViewPr varScale="1">
        <p:scale>
          <a:sx n="97" d="100"/>
          <a:sy n="97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D2E6-C729-4AE9-A714-066375D6388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5F5-5AA8-4B1D-8786-A1ACCD520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12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D2E6-C729-4AE9-A714-066375D6388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5F5-5AA8-4B1D-8786-A1ACCD520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77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D2E6-C729-4AE9-A714-066375D6388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5F5-5AA8-4B1D-8786-A1ACCD520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97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D2E6-C729-4AE9-A714-066375D6388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5F5-5AA8-4B1D-8786-A1ACCD520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74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D2E6-C729-4AE9-A714-066375D6388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5F5-5AA8-4B1D-8786-A1ACCD520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7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D2E6-C729-4AE9-A714-066375D6388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5F5-5AA8-4B1D-8786-A1ACCD520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1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D2E6-C729-4AE9-A714-066375D6388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5F5-5AA8-4B1D-8786-A1ACCD520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78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D2E6-C729-4AE9-A714-066375D6388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5F5-5AA8-4B1D-8786-A1ACCD520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9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D2E6-C729-4AE9-A714-066375D6388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5F5-5AA8-4B1D-8786-A1ACCD520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86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D2E6-C729-4AE9-A714-066375D6388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5F5-5AA8-4B1D-8786-A1ACCD520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98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D2E6-C729-4AE9-A714-066375D6388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5F5-5AA8-4B1D-8786-A1ACCD520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7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5D2E6-C729-4AE9-A714-066375D6388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E75F5-5AA8-4B1D-8786-A1ACCD520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26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books/bubble-and-foam-chemistry/1FC5CBEEEAF36E0011D69C009CE583EB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physics of Foams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Denis </a:t>
            </a:r>
            <a:r>
              <a:rPr lang="en-GB" dirty="0" err="1" smtClean="0"/>
              <a:t>Weaire</a:t>
            </a:r>
            <a:r>
              <a:rPr lang="en-GB" dirty="0" smtClean="0"/>
              <a:t> and Stefan </a:t>
            </a:r>
            <a:r>
              <a:rPr lang="en-GB" dirty="0" err="1" smtClean="0"/>
              <a:t>Hutzler</a:t>
            </a:r>
            <a:endParaRPr lang="en-GB" dirty="0" smtClean="0"/>
          </a:p>
          <a:p>
            <a:r>
              <a:rPr lang="en-GB" dirty="0" smtClean="0"/>
              <a:t>Ian</a:t>
            </a:r>
          </a:p>
          <a:p>
            <a:r>
              <a:rPr lang="en-GB" dirty="0" smtClean="0"/>
              <a:t>11 Jan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56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477" y="2036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https://books.google.ch/books?hl=en&amp;lr=&amp;id=mEHlZ9ZodFsC&amp;oi=fnd&amp;pg=PA1&amp;dq=the+physics+of+foams+pdf&amp;ots=-4q7afxiUg&amp;sig=OZSArCCVqfdAR23L0_x5mExs5AU#v=onepage&amp;q&amp;f=false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232" y="1274953"/>
            <a:ext cx="9743768" cy="5754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480" t="20908" r="25613" b="5507"/>
          <a:stretch/>
        </p:blipFill>
        <p:spPr>
          <a:xfrm>
            <a:off x="0" y="1828799"/>
            <a:ext cx="2807830" cy="35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2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44" y="512466"/>
            <a:ext cx="10560871" cy="62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6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36"/>
            <a:ext cx="10510684" cy="62071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1157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https://www.researchgate.net/publication/310771044_Frontiers_of_the_physics_of_foams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01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62" y="137340"/>
            <a:ext cx="3536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https://en.wikipedia.org/wiki/Foam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62" y="506672"/>
            <a:ext cx="10728677" cy="63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3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294" y="1004835"/>
            <a:ext cx="9488930" cy="5603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477" y="1"/>
            <a:ext cx="11415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https://www.cambridge.org/core/books/bubble-and-foam-chemistry/1FC5CBEEEAF36E0011D69C009CE583EB</a:t>
            </a:r>
            <a:endParaRPr lang="en-GB" dirty="0" smtClean="0"/>
          </a:p>
          <a:p>
            <a:r>
              <a:rPr lang="en-GB" dirty="0" smtClean="0"/>
              <a:t>The whole book!!      420 pages see files with download on </a:t>
            </a:r>
            <a:r>
              <a:rPr lang="en-GB" smtClean="0"/>
              <a:t>this folder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84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6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85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462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43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physics of Foams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Foams</dc:title>
  <dc:creator>Ian Crotty</dc:creator>
  <cp:lastModifiedBy>Ian Crotty</cp:lastModifiedBy>
  <cp:revision>11</cp:revision>
  <dcterms:created xsi:type="dcterms:W3CDTF">2021-01-11T19:13:42Z</dcterms:created>
  <dcterms:modified xsi:type="dcterms:W3CDTF">2021-01-11T19:55:11Z</dcterms:modified>
</cp:coreProperties>
</file>