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7" autoAdjust="0"/>
    <p:restoredTop sz="94660"/>
  </p:normalViewPr>
  <p:slideViewPr>
    <p:cSldViewPr snapToGrid="0">
      <p:cViewPr varScale="1">
        <p:scale>
          <a:sx n="97" d="100"/>
          <a:sy n="97" d="100"/>
        </p:scale>
        <p:origin x="3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64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60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50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42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40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4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942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72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27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3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56FBC-9E24-42F2-A6BC-2BA35A929E67}" type="datetimeFigureOut">
              <a:rPr lang="en-GB" smtClean="0"/>
              <a:t>10/08/2020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C95AE-BFC4-4BEB-9259-BE11A5D29B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50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wiki.cern.ch/twiki/bin/viewauth/CMS/UVC-Box-Decontaminati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wiki.cern.ch/twiki/bin/view/CMS/Sterilisation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Twiki</a:t>
            </a:r>
            <a:r>
              <a:rPr lang="en-GB" dirty="0" smtClean="0"/>
              <a:t> Page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10 Aug 2020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https://twiki.cern.ch/twiki/bin/viewauth/CMS/UVC-Box-Decontamination</a:t>
            </a:r>
            <a:endParaRPr lang="en-GB" dirty="0" smtClean="0"/>
          </a:p>
          <a:p>
            <a:r>
              <a:rPr lang="en-GB" dirty="0" smtClean="0"/>
              <a:t>Zoom link</a:t>
            </a:r>
            <a:endParaRPr lang="en-GB" dirty="0"/>
          </a:p>
          <a:p>
            <a:r>
              <a:rPr lang="en-GB" dirty="0" smtClean="0"/>
              <a:t>https://cern.zoom.us/s/98274698281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255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566031" cy="68560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193512" y="5467197"/>
            <a:ext cx="77841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https://twiki.cern.ch/twiki/bin/viewauth/CMS/UVC-Box-Decontamination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7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9480" y="451973"/>
            <a:ext cx="527631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2"/>
              </a:rPr>
              <a:t>Long list of papers</a:t>
            </a:r>
          </a:p>
          <a:p>
            <a:endParaRPr lang="en-GB" dirty="0"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r>
              <a:rPr lang="en-GB" dirty="0" smtClean="0">
                <a:hlinkClick r:id="rId2"/>
              </a:rPr>
              <a:t>https://twiki.cern.ch/twiki/bin/view/CMS/Sterilisation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091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Twiki Page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Twiki Page</dc:title>
  <dc:creator>Ian Crotty</dc:creator>
  <cp:lastModifiedBy>Ian Crotty</cp:lastModifiedBy>
  <cp:revision>5</cp:revision>
  <dcterms:created xsi:type="dcterms:W3CDTF">2020-08-10T10:58:09Z</dcterms:created>
  <dcterms:modified xsi:type="dcterms:W3CDTF">2020-08-10T11:07:29Z</dcterms:modified>
</cp:coreProperties>
</file>