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6" r:id="rId3"/>
    <p:sldId id="265" r:id="rId4"/>
    <p:sldId id="257" r:id="rId5"/>
    <p:sldId id="258" r:id="rId6"/>
    <p:sldId id="259" r:id="rId7"/>
    <p:sldId id="260" r:id="rId8"/>
    <p:sldId id="261" r:id="rId9"/>
    <p:sldId id="262" r:id="rId10"/>
    <p:sldId id="263" r:id="rId11"/>
    <p:sldId id="264"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6" autoAdjust="0"/>
    <p:restoredTop sz="94660"/>
  </p:normalViewPr>
  <p:slideViewPr>
    <p:cSldViewPr snapToGrid="0">
      <p:cViewPr varScale="1">
        <p:scale>
          <a:sx n="59" d="100"/>
          <a:sy n="59" d="100"/>
        </p:scale>
        <p:origin x="858" y="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6EB58754-1D1E-436D-9DBE-0C6FD5512A1E}" type="datetimeFigureOut">
              <a:rPr lang="en-GB" smtClean="0"/>
              <a:t>17/07/2020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3862F9A-8012-4777-9CC6-F18F22FBD38C}" type="slidenum">
              <a:rPr lang="en-GB" smtClean="0"/>
              <a:t>‹#›</a:t>
            </a:fld>
            <a:endParaRPr lang="en-GB"/>
          </a:p>
        </p:txBody>
      </p:sp>
    </p:spTree>
    <p:extLst>
      <p:ext uri="{BB962C8B-B14F-4D97-AF65-F5344CB8AC3E}">
        <p14:creationId xmlns:p14="http://schemas.microsoft.com/office/powerpoint/2010/main" val="3329840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EB58754-1D1E-436D-9DBE-0C6FD5512A1E}" type="datetimeFigureOut">
              <a:rPr lang="en-GB" smtClean="0"/>
              <a:t>17/07/2020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3862F9A-8012-4777-9CC6-F18F22FBD38C}" type="slidenum">
              <a:rPr lang="en-GB" smtClean="0"/>
              <a:t>‹#›</a:t>
            </a:fld>
            <a:endParaRPr lang="en-GB"/>
          </a:p>
        </p:txBody>
      </p:sp>
    </p:spTree>
    <p:extLst>
      <p:ext uri="{BB962C8B-B14F-4D97-AF65-F5344CB8AC3E}">
        <p14:creationId xmlns:p14="http://schemas.microsoft.com/office/powerpoint/2010/main" val="41642261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EB58754-1D1E-436D-9DBE-0C6FD5512A1E}" type="datetimeFigureOut">
              <a:rPr lang="en-GB" smtClean="0"/>
              <a:t>17/07/2020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3862F9A-8012-4777-9CC6-F18F22FBD38C}" type="slidenum">
              <a:rPr lang="en-GB" smtClean="0"/>
              <a:t>‹#›</a:t>
            </a:fld>
            <a:endParaRPr lang="en-GB"/>
          </a:p>
        </p:txBody>
      </p:sp>
    </p:spTree>
    <p:extLst>
      <p:ext uri="{BB962C8B-B14F-4D97-AF65-F5344CB8AC3E}">
        <p14:creationId xmlns:p14="http://schemas.microsoft.com/office/powerpoint/2010/main" val="33503363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EB58754-1D1E-436D-9DBE-0C6FD5512A1E}" type="datetimeFigureOut">
              <a:rPr lang="en-GB" smtClean="0"/>
              <a:t>17/07/2020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3862F9A-8012-4777-9CC6-F18F22FBD38C}" type="slidenum">
              <a:rPr lang="en-GB" smtClean="0"/>
              <a:t>‹#›</a:t>
            </a:fld>
            <a:endParaRPr lang="en-GB"/>
          </a:p>
        </p:txBody>
      </p:sp>
    </p:spTree>
    <p:extLst>
      <p:ext uri="{BB962C8B-B14F-4D97-AF65-F5344CB8AC3E}">
        <p14:creationId xmlns:p14="http://schemas.microsoft.com/office/powerpoint/2010/main" val="4110052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EB58754-1D1E-436D-9DBE-0C6FD5512A1E}" type="datetimeFigureOut">
              <a:rPr lang="en-GB" smtClean="0"/>
              <a:t>17/07/2020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3862F9A-8012-4777-9CC6-F18F22FBD38C}" type="slidenum">
              <a:rPr lang="en-GB" smtClean="0"/>
              <a:t>‹#›</a:t>
            </a:fld>
            <a:endParaRPr lang="en-GB"/>
          </a:p>
        </p:txBody>
      </p:sp>
    </p:spTree>
    <p:extLst>
      <p:ext uri="{BB962C8B-B14F-4D97-AF65-F5344CB8AC3E}">
        <p14:creationId xmlns:p14="http://schemas.microsoft.com/office/powerpoint/2010/main" val="8222717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6EB58754-1D1E-436D-9DBE-0C6FD5512A1E}" type="datetimeFigureOut">
              <a:rPr lang="en-GB" smtClean="0"/>
              <a:t>17/07/2020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3862F9A-8012-4777-9CC6-F18F22FBD38C}" type="slidenum">
              <a:rPr lang="en-GB" smtClean="0"/>
              <a:t>‹#›</a:t>
            </a:fld>
            <a:endParaRPr lang="en-GB"/>
          </a:p>
        </p:txBody>
      </p:sp>
    </p:spTree>
    <p:extLst>
      <p:ext uri="{BB962C8B-B14F-4D97-AF65-F5344CB8AC3E}">
        <p14:creationId xmlns:p14="http://schemas.microsoft.com/office/powerpoint/2010/main" val="1593981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6EB58754-1D1E-436D-9DBE-0C6FD5512A1E}" type="datetimeFigureOut">
              <a:rPr lang="en-GB" smtClean="0"/>
              <a:t>17/07/2020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3862F9A-8012-4777-9CC6-F18F22FBD38C}" type="slidenum">
              <a:rPr lang="en-GB" smtClean="0"/>
              <a:t>‹#›</a:t>
            </a:fld>
            <a:endParaRPr lang="en-GB"/>
          </a:p>
        </p:txBody>
      </p:sp>
    </p:spTree>
    <p:extLst>
      <p:ext uri="{BB962C8B-B14F-4D97-AF65-F5344CB8AC3E}">
        <p14:creationId xmlns:p14="http://schemas.microsoft.com/office/powerpoint/2010/main" val="12221529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6EB58754-1D1E-436D-9DBE-0C6FD5512A1E}" type="datetimeFigureOut">
              <a:rPr lang="en-GB" smtClean="0"/>
              <a:t>17/07/2020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3862F9A-8012-4777-9CC6-F18F22FBD38C}" type="slidenum">
              <a:rPr lang="en-GB" smtClean="0"/>
              <a:t>‹#›</a:t>
            </a:fld>
            <a:endParaRPr lang="en-GB"/>
          </a:p>
        </p:txBody>
      </p:sp>
    </p:spTree>
    <p:extLst>
      <p:ext uri="{BB962C8B-B14F-4D97-AF65-F5344CB8AC3E}">
        <p14:creationId xmlns:p14="http://schemas.microsoft.com/office/powerpoint/2010/main" val="3353978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B58754-1D1E-436D-9DBE-0C6FD5512A1E}" type="datetimeFigureOut">
              <a:rPr lang="en-GB" smtClean="0"/>
              <a:t>17/07/2020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3862F9A-8012-4777-9CC6-F18F22FBD38C}" type="slidenum">
              <a:rPr lang="en-GB" smtClean="0"/>
              <a:t>‹#›</a:t>
            </a:fld>
            <a:endParaRPr lang="en-GB"/>
          </a:p>
        </p:txBody>
      </p:sp>
    </p:spTree>
    <p:extLst>
      <p:ext uri="{BB962C8B-B14F-4D97-AF65-F5344CB8AC3E}">
        <p14:creationId xmlns:p14="http://schemas.microsoft.com/office/powerpoint/2010/main" val="21020308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EB58754-1D1E-436D-9DBE-0C6FD5512A1E}" type="datetimeFigureOut">
              <a:rPr lang="en-GB" smtClean="0"/>
              <a:t>17/07/2020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3862F9A-8012-4777-9CC6-F18F22FBD38C}" type="slidenum">
              <a:rPr lang="en-GB" smtClean="0"/>
              <a:t>‹#›</a:t>
            </a:fld>
            <a:endParaRPr lang="en-GB"/>
          </a:p>
        </p:txBody>
      </p:sp>
    </p:spTree>
    <p:extLst>
      <p:ext uri="{BB962C8B-B14F-4D97-AF65-F5344CB8AC3E}">
        <p14:creationId xmlns:p14="http://schemas.microsoft.com/office/powerpoint/2010/main" val="36708056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EB58754-1D1E-436D-9DBE-0C6FD5512A1E}" type="datetimeFigureOut">
              <a:rPr lang="en-GB" smtClean="0"/>
              <a:t>17/07/2020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3862F9A-8012-4777-9CC6-F18F22FBD38C}" type="slidenum">
              <a:rPr lang="en-GB" smtClean="0"/>
              <a:t>‹#›</a:t>
            </a:fld>
            <a:endParaRPr lang="en-GB"/>
          </a:p>
        </p:txBody>
      </p:sp>
    </p:spTree>
    <p:extLst>
      <p:ext uri="{BB962C8B-B14F-4D97-AF65-F5344CB8AC3E}">
        <p14:creationId xmlns:p14="http://schemas.microsoft.com/office/powerpoint/2010/main" val="17795958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B58754-1D1E-436D-9DBE-0C6FD5512A1E}" type="datetimeFigureOut">
              <a:rPr lang="en-GB" smtClean="0"/>
              <a:t>17/07/2020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862F9A-8012-4777-9CC6-F18F22FBD38C}" type="slidenum">
              <a:rPr lang="en-GB" smtClean="0"/>
              <a:t>‹#›</a:t>
            </a:fld>
            <a:endParaRPr lang="en-GB"/>
          </a:p>
        </p:txBody>
      </p:sp>
    </p:spTree>
    <p:extLst>
      <p:ext uri="{BB962C8B-B14F-4D97-AF65-F5344CB8AC3E}">
        <p14:creationId xmlns:p14="http://schemas.microsoft.com/office/powerpoint/2010/main" val="30801219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UVC Sterilisation box Initial construction</a:t>
            </a:r>
            <a:endParaRPr lang="en-GB" dirty="0"/>
          </a:p>
        </p:txBody>
      </p:sp>
      <p:sp>
        <p:nvSpPr>
          <p:cNvPr id="3" name="Subtitle 2"/>
          <p:cNvSpPr>
            <a:spLocks noGrp="1"/>
          </p:cNvSpPr>
          <p:nvPr>
            <p:ph type="subTitle" idx="1"/>
          </p:nvPr>
        </p:nvSpPr>
        <p:spPr/>
        <p:txBody>
          <a:bodyPr/>
          <a:lstStyle/>
          <a:p>
            <a:r>
              <a:rPr lang="en-GB" dirty="0" smtClean="0"/>
              <a:t>Ian</a:t>
            </a:r>
          </a:p>
          <a:p>
            <a:r>
              <a:rPr lang="en-GB" dirty="0" smtClean="0"/>
              <a:t>16 </a:t>
            </a:r>
            <a:r>
              <a:rPr lang="en-GB" dirty="0" err="1" smtClean="0"/>
              <a:t>july</a:t>
            </a:r>
            <a:r>
              <a:rPr lang="en-GB" dirty="0" smtClean="0"/>
              <a:t> 2020</a:t>
            </a:r>
            <a:endParaRPr lang="en-GB" dirty="0"/>
          </a:p>
        </p:txBody>
      </p:sp>
    </p:spTree>
    <p:extLst>
      <p:ext uri="{BB962C8B-B14F-4D97-AF65-F5344CB8AC3E}">
        <p14:creationId xmlns:p14="http://schemas.microsoft.com/office/powerpoint/2010/main" val="13209870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99271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214337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028701"/>
            <a:ext cx="12192000" cy="4985980"/>
          </a:xfrm>
          <a:prstGeom prst="rect">
            <a:avLst/>
          </a:prstGeom>
          <a:noFill/>
        </p:spPr>
        <p:txBody>
          <a:bodyPr wrap="square" rtlCol="0">
            <a:spAutoFit/>
          </a:bodyPr>
          <a:lstStyle/>
          <a:p>
            <a:r>
              <a:rPr lang="en-GB" dirty="0" smtClean="0"/>
              <a:t>				</a:t>
            </a:r>
            <a:r>
              <a:rPr lang="en-GB" sz="2400" dirty="0" smtClean="0"/>
              <a:t>Construction options</a:t>
            </a:r>
          </a:p>
          <a:p>
            <a:endParaRPr lang="en-GB" sz="2400" dirty="0" smtClean="0"/>
          </a:p>
          <a:p>
            <a:endParaRPr lang="en-GB" dirty="0"/>
          </a:p>
          <a:p>
            <a:r>
              <a:rPr lang="en-GB" dirty="0" smtClean="0"/>
              <a:t>Inner panelling inside </a:t>
            </a:r>
            <a:r>
              <a:rPr lang="en-GB" dirty="0" err="1" smtClean="0"/>
              <a:t>Alutec</a:t>
            </a:r>
            <a:r>
              <a:rPr lang="en-GB" dirty="0" smtClean="0"/>
              <a:t> box to protect cabling and Electrical components from the UVC radiation. This proposition, coming from our electrical experts, allows everything to be assembled before installation in the </a:t>
            </a:r>
            <a:r>
              <a:rPr lang="en-GB" dirty="0" err="1" smtClean="0"/>
              <a:t>Alutec</a:t>
            </a:r>
            <a:r>
              <a:rPr lang="en-GB" dirty="0" smtClean="0"/>
              <a:t> box. In addition future modifications can be made without degrading the integrity of the outer “light tight” envelope.</a:t>
            </a:r>
          </a:p>
          <a:p>
            <a:endParaRPr lang="en-GB" dirty="0" smtClean="0"/>
          </a:p>
          <a:p>
            <a:r>
              <a:rPr lang="en-GB" dirty="0" smtClean="0"/>
              <a:t>Two questions ;</a:t>
            </a:r>
          </a:p>
          <a:p>
            <a:endParaRPr lang="en-GB" dirty="0"/>
          </a:p>
          <a:p>
            <a:pPr marL="342900" indent="-342900">
              <a:buFont typeface="+mj-lt"/>
              <a:buAutoNum type="arabicPeriod"/>
            </a:pPr>
            <a:r>
              <a:rPr lang="en-GB" dirty="0" smtClean="0"/>
              <a:t>	What construction methods, welding or riveting. Corner construction.</a:t>
            </a:r>
          </a:p>
          <a:p>
            <a:endParaRPr lang="en-GB" dirty="0"/>
          </a:p>
          <a:p>
            <a:r>
              <a:rPr lang="en-GB" dirty="0" smtClean="0"/>
              <a:t>2	Location of the Electrical/Electronics components.</a:t>
            </a:r>
          </a:p>
          <a:p>
            <a:endParaRPr lang="en-GB" dirty="0" smtClean="0"/>
          </a:p>
          <a:p>
            <a:endParaRPr lang="en-GB" dirty="0"/>
          </a:p>
          <a:p>
            <a:endParaRPr lang="en-GB" dirty="0" smtClean="0"/>
          </a:p>
          <a:p>
            <a:endParaRPr lang="en-GB" dirty="0"/>
          </a:p>
          <a:p>
            <a:endParaRPr lang="en-GB" dirty="0"/>
          </a:p>
        </p:txBody>
      </p:sp>
    </p:spTree>
    <p:extLst>
      <p:ext uri="{BB962C8B-B14F-4D97-AF65-F5344CB8AC3E}">
        <p14:creationId xmlns:p14="http://schemas.microsoft.com/office/powerpoint/2010/main" val="22729943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ube 11"/>
          <p:cNvSpPr/>
          <p:nvPr/>
        </p:nvSpPr>
        <p:spPr>
          <a:xfrm>
            <a:off x="6010896" y="5177031"/>
            <a:ext cx="4066384" cy="869889"/>
          </a:xfrm>
          <a:prstGeom prst="cube">
            <a:avLst>
              <a:gd name="adj" fmla="val 40746"/>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p:cNvPicPr>
            <a:picLocks noChangeAspect="1"/>
          </p:cNvPicPr>
          <p:nvPr/>
        </p:nvPicPr>
        <p:blipFill>
          <a:blip r:embed="rId2"/>
          <a:stretch>
            <a:fillRect/>
          </a:stretch>
        </p:blipFill>
        <p:spPr>
          <a:xfrm>
            <a:off x="6010896" y="3984170"/>
            <a:ext cx="4082713" cy="1627805"/>
          </a:xfrm>
          <a:prstGeom prst="rect">
            <a:avLst/>
          </a:prstGeom>
        </p:spPr>
      </p:pic>
      <p:sp>
        <p:nvSpPr>
          <p:cNvPr id="4" name="TextBox 3"/>
          <p:cNvSpPr txBox="1"/>
          <p:nvPr/>
        </p:nvSpPr>
        <p:spPr>
          <a:xfrm>
            <a:off x="2432956" y="718457"/>
            <a:ext cx="7282543" cy="523220"/>
          </a:xfrm>
          <a:prstGeom prst="rect">
            <a:avLst/>
          </a:prstGeom>
          <a:noFill/>
        </p:spPr>
        <p:txBody>
          <a:bodyPr wrap="square" rtlCol="0">
            <a:spAutoFit/>
          </a:bodyPr>
          <a:lstStyle/>
          <a:p>
            <a:r>
              <a:rPr lang="en-GB" sz="2800" dirty="0" smtClean="0"/>
              <a:t>Electronic/electrical location in the UVC box.</a:t>
            </a:r>
          </a:p>
        </p:txBody>
      </p:sp>
      <p:sp>
        <p:nvSpPr>
          <p:cNvPr id="9" name="Cube 8"/>
          <p:cNvSpPr/>
          <p:nvPr/>
        </p:nvSpPr>
        <p:spPr>
          <a:xfrm>
            <a:off x="604158" y="1899166"/>
            <a:ext cx="4049484" cy="2085004"/>
          </a:xfrm>
          <a:prstGeom prst="cube">
            <a:avLst>
              <a:gd name="adj" fmla="val 1560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Cube 9"/>
          <p:cNvSpPr/>
          <p:nvPr/>
        </p:nvSpPr>
        <p:spPr>
          <a:xfrm>
            <a:off x="3592283" y="1884435"/>
            <a:ext cx="1061359" cy="2097207"/>
          </a:xfrm>
          <a:prstGeom prst="cube">
            <a:avLst>
              <a:gd name="adj" fmla="val 31154"/>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p:cNvSpPr txBox="1"/>
          <p:nvPr/>
        </p:nvSpPr>
        <p:spPr>
          <a:xfrm>
            <a:off x="816429" y="4149217"/>
            <a:ext cx="3477985" cy="369332"/>
          </a:xfrm>
          <a:prstGeom prst="rect">
            <a:avLst/>
          </a:prstGeom>
          <a:noFill/>
        </p:spPr>
        <p:txBody>
          <a:bodyPr wrap="square" rtlCol="0">
            <a:spAutoFit/>
          </a:bodyPr>
          <a:lstStyle/>
          <a:p>
            <a:r>
              <a:rPr lang="en-GB" dirty="0" smtClean="0"/>
              <a:t>Electrical/electronics at one end</a:t>
            </a:r>
            <a:endParaRPr lang="en-GB" dirty="0"/>
          </a:p>
        </p:txBody>
      </p:sp>
      <p:sp>
        <p:nvSpPr>
          <p:cNvPr id="14" name="TextBox 13"/>
          <p:cNvSpPr txBox="1"/>
          <p:nvPr/>
        </p:nvSpPr>
        <p:spPr>
          <a:xfrm>
            <a:off x="6727371" y="2824843"/>
            <a:ext cx="3349909" cy="646331"/>
          </a:xfrm>
          <a:prstGeom prst="rect">
            <a:avLst/>
          </a:prstGeom>
          <a:noFill/>
        </p:spPr>
        <p:txBody>
          <a:bodyPr wrap="square" rtlCol="0">
            <a:spAutoFit/>
          </a:bodyPr>
          <a:lstStyle/>
          <a:p>
            <a:r>
              <a:rPr lang="en-GB" dirty="0" smtClean="0"/>
              <a:t>Electrical/Electronics on the bottom of the box</a:t>
            </a:r>
            <a:endParaRPr lang="en-GB" dirty="0"/>
          </a:p>
        </p:txBody>
      </p:sp>
    </p:spTree>
    <p:extLst>
      <p:ext uri="{BB962C8B-B14F-4D97-AF65-F5344CB8AC3E}">
        <p14:creationId xmlns:p14="http://schemas.microsoft.com/office/powerpoint/2010/main" val="32421679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624757" y="1770709"/>
            <a:ext cx="6087533" cy="3424237"/>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6088535" y="1573991"/>
            <a:ext cx="6001052" cy="3375592"/>
          </a:xfrm>
          <a:prstGeom prst="rect">
            <a:avLst/>
          </a:prstGeom>
        </p:spPr>
      </p:pic>
      <p:sp>
        <p:nvSpPr>
          <p:cNvPr id="5" name="TextBox 4"/>
          <p:cNvSpPr txBox="1"/>
          <p:nvPr/>
        </p:nvSpPr>
        <p:spPr>
          <a:xfrm>
            <a:off x="4131128" y="1371600"/>
            <a:ext cx="3270137" cy="2492990"/>
          </a:xfrm>
          <a:prstGeom prst="rect">
            <a:avLst/>
          </a:prstGeom>
          <a:noFill/>
        </p:spPr>
        <p:txBody>
          <a:bodyPr wrap="square" rtlCol="0">
            <a:spAutoFit/>
          </a:bodyPr>
          <a:lstStyle/>
          <a:p>
            <a:r>
              <a:rPr lang="en-GB" sz="2400" dirty="0" smtClean="0"/>
              <a:t>Two different construction techniques.</a:t>
            </a:r>
          </a:p>
          <a:p>
            <a:endParaRPr lang="en-GB" dirty="0"/>
          </a:p>
          <a:p>
            <a:endParaRPr lang="en-GB" dirty="0" smtClean="0"/>
          </a:p>
          <a:p>
            <a:r>
              <a:rPr lang="en-GB" dirty="0" smtClean="0"/>
              <a:t>Riveted on the left</a:t>
            </a:r>
          </a:p>
          <a:p>
            <a:endParaRPr lang="en-GB" dirty="0"/>
          </a:p>
          <a:p>
            <a:endParaRPr lang="en-GB" dirty="0" smtClean="0"/>
          </a:p>
          <a:p>
            <a:r>
              <a:rPr lang="en-GB" dirty="0" smtClean="0"/>
              <a:t>                       Welded on the right</a:t>
            </a:r>
            <a:endParaRPr lang="en-GB" dirty="0"/>
          </a:p>
        </p:txBody>
      </p:sp>
    </p:spTree>
    <p:extLst>
      <p:ext uri="{BB962C8B-B14F-4D97-AF65-F5344CB8AC3E}">
        <p14:creationId xmlns:p14="http://schemas.microsoft.com/office/powerpoint/2010/main" val="25364885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04158"/>
            <a:ext cx="5079998" cy="2857499"/>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29035" y="399539"/>
            <a:ext cx="6662965" cy="3747918"/>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3265713"/>
            <a:ext cx="6386289" cy="3592287"/>
          </a:xfrm>
          <a:prstGeom prst="rect">
            <a:avLst/>
          </a:prstGeom>
        </p:spPr>
      </p:pic>
      <p:sp>
        <p:nvSpPr>
          <p:cNvPr id="5" name="TextBox 4"/>
          <p:cNvSpPr txBox="1"/>
          <p:nvPr/>
        </p:nvSpPr>
        <p:spPr>
          <a:xfrm>
            <a:off x="7200900" y="4784271"/>
            <a:ext cx="4261757" cy="646331"/>
          </a:xfrm>
          <a:prstGeom prst="rect">
            <a:avLst/>
          </a:prstGeom>
          <a:solidFill>
            <a:srgbClr val="FFC000"/>
          </a:solidFill>
        </p:spPr>
        <p:txBody>
          <a:bodyPr wrap="square" rtlCol="0">
            <a:spAutoFit/>
          </a:bodyPr>
          <a:lstStyle/>
          <a:p>
            <a:r>
              <a:rPr lang="en-GB" dirty="0" smtClean="0"/>
              <a:t>Inner box set 10-15mm inside </a:t>
            </a:r>
            <a:r>
              <a:rPr lang="en-GB" dirty="0" err="1" smtClean="0"/>
              <a:t>Alutec</a:t>
            </a:r>
            <a:endParaRPr lang="en-GB" dirty="0" smtClean="0"/>
          </a:p>
          <a:p>
            <a:r>
              <a:rPr lang="en-GB" dirty="0" smtClean="0"/>
              <a:t>With components under the inner floor  </a:t>
            </a:r>
            <a:endParaRPr lang="en-GB" dirty="0"/>
          </a:p>
        </p:txBody>
      </p:sp>
    </p:spTree>
    <p:extLst>
      <p:ext uri="{BB962C8B-B14F-4D97-AF65-F5344CB8AC3E}">
        <p14:creationId xmlns:p14="http://schemas.microsoft.com/office/powerpoint/2010/main" val="26405479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5981700" y="1500188"/>
            <a:ext cx="6858000" cy="3857625"/>
          </a:xfrm>
          <a:prstGeom prst="rect">
            <a:avLst/>
          </a:prstGeom>
        </p:spPr>
      </p:pic>
      <p:sp>
        <p:nvSpPr>
          <p:cNvPr id="3" name="TextBox 2"/>
          <p:cNvSpPr txBox="1"/>
          <p:nvPr/>
        </p:nvSpPr>
        <p:spPr>
          <a:xfrm>
            <a:off x="312852" y="359229"/>
            <a:ext cx="7035006" cy="1754326"/>
          </a:xfrm>
          <a:prstGeom prst="rect">
            <a:avLst/>
          </a:prstGeom>
          <a:noFill/>
        </p:spPr>
        <p:txBody>
          <a:bodyPr wrap="square" rtlCol="0">
            <a:spAutoFit/>
          </a:bodyPr>
          <a:lstStyle/>
          <a:p>
            <a:r>
              <a:rPr lang="en-GB" dirty="0" smtClean="0"/>
              <a:t>Electrical/Electronics section under the exposure zone is rather high as a </a:t>
            </a:r>
            <a:r>
              <a:rPr lang="en-GB" dirty="0" err="1" smtClean="0"/>
              <a:t>minimium</a:t>
            </a:r>
            <a:r>
              <a:rPr lang="en-GB" dirty="0" smtClean="0"/>
              <a:t> of 65mm to clear the AC/DC PS.</a:t>
            </a:r>
          </a:p>
          <a:p>
            <a:endParaRPr lang="en-GB" dirty="0" smtClean="0"/>
          </a:p>
          <a:p>
            <a:r>
              <a:rPr lang="en-GB" dirty="0" smtClean="0"/>
              <a:t>No ballasts , approx. 40mm high, are shown here.</a:t>
            </a:r>
          </a:p>
          <a:p>
            <a:endParaRPr lang="en-GB" dirty="0"/>
          </a:p>
          <a:p>
            <a:r>
              <a:rPr lang="en-GB" dirty="0" smtClean="0"/>
              <a:t>The space under the box in the photo on the RHS is adjusted to 85mm.</a:t>
            </a:r>
            <a:endParaRPr lang="en-GB"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2851" y="2432956"/>
            <a:ext cx="6473371" cy="3641271"/>
          </a:xfrm>
          <a:prstGeom prst="rect">
            <a:avLst/>
          </a:prstGeom>
        </p:spPr>
      </p:pic>
    </p:spTree>
    <p:extLst>
      <p:ext uri="{BB962C8B-B14F-4D97-AF65-F5344CB8AC3E}">
        <p14:creationId xmlns:p14="http://schemas.microsoft.com/office/powerpoint/2010/main" val="41279121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59114" y="1022475"/>
            <a:ext cx="8418286" cy="4735286"/>
          </a:xfrm>
          <a:prstGeom prst="rect">
            <a:avLst/>
          </a:prstGeom>
        </p:spPr>
      </p:pic>
      <p:sp>
        <p:nvSpPr>
          <p:cNvPr id="3" name="TextBox 2"/>
          <p:cNvSpPr txBox="1"/>
          <p:nvPr/>
        </p:nvSpPr>
        <p:spPr>
          <a:xfrm>
            <a:off x="1959428" y="228600"/>
            <a:ext cx="4490357" cy="738664"/>
          </a:xfrm>
          <a:prstGeom prst="rect">
            <a:avLst/>
          </a:prstGeom>
          <a:noFill/>
        </p:spPr>
        <p:txBody>
          <a:bodyPr wrap="square" rtlCol="0">
            <a:spAutoFit/>
          </a:bodyPr>
          <a:lstStyle/>
          <a:p>
            <a:r>
              <a:rPr lang="en-GB" sz="2400" dirty="0" smtClean="0"/>
              <a:t>Electronics from David in Georgia</a:t>
            </a:r>
          </a:p>
          <a:p>
            <a:r>
              <a:rPr lang="en-GB" dirty="0" smtClean="0"/>
              <a:t>No emergency stop shown</a:t>
            </a:r>
            <a:endParaRPr lang="en-GB" dirty="0"/>
          </a:p>
        </p:txBody>
      </p:sp>
    </p:spTree>
    <p:extLst>
      <p:ext uri="{BB962C8B-B14F-4D97-AF65-F5344CB8AC3E}">
        <p14:creationId xmlns:p14="http://schemas.microsoft.com/office/powerpoint/2010/main" val="10361731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85899" y="1110341"/>
            <a:ext cx="9579429" cy="5388429"/>
          </a:xfrm>
          <a:prstGeom prst="rect">
            <a:avLst/>
          </a:prstGeom>
        </p:spPr>
      </p:pic>
      <p:sp>
        <p:nvSpPr>
          <p:cNvPr id="4" name="Rectangle 3"/>
          <p:cNvSpPr/>
          <p:nvPr/>
        </p:nvSpPr>
        <p:spPr>
          <a:xfrm>
            <a:off x="1816648" y="337848"/>
            <a:ext cx="5750549" cy="461665"/>
          </a:xfrm>
          <a:prstGeom prst="rect">
            <a:avLst/>
          </a:prstGeom>
        </p:spPr>
        <p:txBody>
          <a:bodyPr wrap="none">
            <a:spAutoFit/>
          </a:bodyPr>
          <a:lstStyle/>
          <a:p>
            <a:r>
              <a:rPr lang="en-GB" sz="2400" dirty="0" smtClean="0"/>
              <a:t>Electrical/Electronics from Zoltan and Noemi</a:t>
            </a:r>
            <a:endParaRPr lang="en-GB" sz="2400" dirty="0"/>
          </a:p>
        </p:txBody>
      </p:sp>
    </p:spTree>
    <p:extLst>
      <p:ext uri="{BB962C8B-B14F-4D97-AF65-F5344CB8AC3E}">
        <p14:creationId xmlns:p14="http://schemas.microsoft.com/office/powerpoint/2010/main" val="39745545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12192000" cy="7294305"/>
          </a:xfrm>
          <a:prstGeom prst="rect">
            <a:avLst/>
          </a:prstGeom>
          <a:noFill/>
        </p:spPr>
        <p:txBody>
          <a:bodyPr wrap="square" rtlCol="0">
            <a:spAutoFit/>
          </a:bodyPr>
          <a:lstStyle/>
          <a:p>
            <a:r>
              <a:rPr lang="en-GB" sz="2400" dirty="0" smtClean="0"/>
              <a:t>The next steps are;</a:t>
            </a:r>
          </a:p>
          <a:p>
            <a:endParaRPr lang="en-GB" dirty="0"/>
          </a:p>
          <a:p>
            <a:r>
              <a:rPr lang="en-GB" dirty="0" smtClean="0"/>
              <a:t>The lamp base installation, marked out for 8 lamps, with 8 ballasts.</a:t>
            </a:r>
          </a:p>
          <a:p>
            <a:endParaRPr lang="en-GB" smtClean="0"/>
          </a:p>
          <a:p>
            <a:r>
              <a:rPr lang="en-GB" smtClean="0"/>
              <a:t>The </a:t>
            </a:r>
            <a:r>
              <a:rPr lang="en-GB" dirty="0" smtClean="0"/>
              <a:t>grids for the lamp protection </a:t>
            </a:r>
          </a:p>
          <a:p>
            <a:endParaRPr lang="en-GB" dirty="0"/>
          </a:p>
          <a:p>
            <a:r>
              <a:rPr lang="en-GB" dirty="0" smtClean="0"/>
              <a:t>The installation of the ZN electronics and electrical components.</a:t>
            </a:r>
          </a:p>
          <a:p>
            <a:endParaRPr lang="en-GB" dirty="0"/>
          </a:p>
          <a:p>
            <a:r>
              <a:rPr lang="en-GB" sz="2400" dirty="0" smtClean="0"/>
              <a:t>Optimisation</a:t>
            </a:r>
          </a:p>
          <a:p>
            <a:endParaRPr lang="en-GB" dirty="0"/>
          </a:p>
          <a:p>
            <a:r>
              <a:rPr lang="en-GB" dirty="0" smtClean="0"/>
              <a:t>The option of having the components set at one end of the box will give ready access to the Control panel on the end.</a:t>
            </a:r>
          </a:p>
          <a:p>
            <a:r>
              <a:rPr lang="en-GB" dirty="0" smtClean="0"/>
              <a:t>The weight distribution is not optimal. </a:t>
            </a:r>
          </a:p>
          <a:p>
            <a:endParaRPr lang="en-GB" dirty="0"/>
          </a:p>
          <a:p>
            <a:r>
              <a:rPr lang="en-GB" dirty="0" smtClean="0"/>
              <a:t>Both options for component distribution are being followed until we have something to base our decision on. Perhaps we can combine both with only the ballasts under the floor and everything else on the side or end. </a:t>
            </a:r>
          </a:p>
          <a:p>
            <a:endParaRPr lang="en-GB" dirty="0"/>
          </a:p>
          <a:p>
            <a:r>
              <a:rPr lang="en-GB" dirty="0" smtClean="0"/>
              <a:t>We will have to consider what the electrical connections are and how they are made between the inside and outside while ensuring easy assembly/</a:t>
            </a:r>
            <a:r>
              <a:rPr lang="en-GB" dirty="0" err="1" smtClean="0"/>
              <a:t>dissembly</a:t>
            </a:r>
            <a:r>
              <a:rPr lang="en-GB" dirty="0" smtClean="0"/>
              <a:t> for modification and future maintenance.</a:t>
            </a:r>
          </a:p>
          <a:p>
            <a:endParaRPr lang="en-GB" dirty="0"/>
          </a:p>
          <a:p>
            <a:r>
              <a:rPr lang="en-GB" sz="2400" dirty="0" smtClean="0"/>
              <a:t>Work force </a:t>
            </a:r>
          </a:p>
          <a:p>
            <a:endParaRPr lang="en-GB" dirty="0"/>
          </a:p>
          <a:p>
            <a:r>
              <a:rPr lang="en-GB" dirty="0" smtClean="0"/>
              <a:t>The colleagues have been busy with P5 activities and work on our project when they are not all required underground.</a:t>
            </a:r>
          </a:p>
          <a:p>
            <a:r>
              <a:rPr lang="en-GB" dirty="0" smtClean="0"/>
              <a:t>Thanks to Raphael and </a:t>
            </a:r>
            <a:r>
              <a:rPr lang="en-GB" dirty="0" err="1" smtClean="0"/>
              <a:t>Houari</a:t>
            </a:r>
            <a:endParaRPr lang="en-GB" dirty="0" smtClean="0"/>
          </a:p>
          <a:p>
            <a:endParaRPr lang="en-GB" dirty="0"/>
          </a:p>
          <a:p>
            <a:endParaRPr lang="en-GB" dirty="0"/>
          </a:p>
        </p:txBody>
      </p:sp>
    </p:spTree>
    <p:extLst>
      <p:ext uri="{BB962C8B-B14F-4D97-AF65-F5344CB8AC3E}">
        <p14:creationId xmlns:p14="http://schemas.microsoft.com/office/powerpoint/2010/main" val="18477422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177</TotalTime>
  <Words>367</Words>
  <Application>Microsoft Office PowerPoint</Application>
  <PresentationFormat>Widescreen</PresentationFormat>
  <Paragraphs>57</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Calibri Light</vt:lpstr>
      <vt:lpstr>Office Theme</vt:lpstr>
      <vt:lpstr>UVC Sterilisation box Initial construction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CERN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UVC Sterilisation box Initial construction</dc:title>
  <dc:creator>Ian Crotty</dc:creator>
  <cp:lastModifiedBy>Ian Crotty</cp:lastModifiedBy>
  <cp:revision>76</cp:revision>
  <dcterms:created xsi:type="dcterms:W3CDTF">2020-07-17T07:01:24Z</dcterms:created>
  <dcterms:modified xsi:type="dcterms:W3CDTF">2020-07-17T09:58:34Z</dcterms:modified>
</cp:coreProperties>
</file>