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7" autoAdjust="0"/>
    <p:restoredTop sz="94660"/>
  </p:normalViewPr>
  <p:slideViewPr>
    <p:cSldViewPr snapToGrid="0">
      <p:cViewPr varScale="1">
        <p:scale>
          <a:sx n="97" d="100"/>
          <a:sy n="97" d="100"/>
        </p:scale>
        <p:origin x="3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0256E-A098-4ABF-896C-43149C4E13D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11CBB-AA48-4DA5-863A-C23C8CDB5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447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0256E-A098-4ABF-896C-43149C4E13D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11CBB-AA48-4DA5-863A-C23C8CDB5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608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0256E-A098-4ABF-896C-43149C4E13D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11CBB-AA48-4DA5-863A-C23C8CDB5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143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0256E-A098-4ABF-896C-43149C4E13D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11CBB-AA48-4DA5-863A-C23C8CDB5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114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0256E-A098-4ABF-896C-43149C4E13D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11CBB-AA48-4DA5-863A-C23C8CDB5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339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0256E-A098-4ABF-896C-43149C4E13D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11CBB-AA48-4DA5-863A-C23C8CDB5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342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0256E-A098-4ABF-896C-43149C4E13D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11CBB-AA48-4DA5-863A-C23C8CDB5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104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0256E-A098-4ABF-896C-43149C4E13D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11CBB-AA48-4DA5-863A-C23C8CDB5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9703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0256E-A098-4ABF-896C-43149C4E13D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11CBB-AA48-4DA5-863A-C23C8CDB5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739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0256E-A098-4ABF-896C-43149C4E13D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11CBB-AA48-4DA5-863A-C23C8CDB5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2940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0256E-A098-4ABF-896C-43149C4E13D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11CBB-AA48-4DA5-863A-C23C8CDB5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6388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0256E-A098-4ABF-896C-43149C4E13D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11CBB-AA48-4DA5-863A-C23C8CDB5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71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UVC Box so far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Ian</a:t>
            </a:r>
          </a:p>
          <a:p>
            <a:r>
              <a:rPr lang="en-GB" dirty="0" smtClean="0"/>
              <a:t>On behalf of the P5 Electricians,</a:t>
            </a:r>
          </a:p>
          <a:p>
            <a:r>
              <a:rPr lang="en-GB" dirty="0" err="1" smtClean="0"/>
              <a:t>Houari</a:t>
            </a:r>
            <a:r>
              <a:rPr lang="en-GB" dirty="0" smtClean="0"/>
              <a:t>, Thierry and Raphael</a:t>
            </a:r>
          </a:p>
          <a:p>
            <a:r>
              <a:rPr lang="en-GB" dirty="0" smtClean="0"/>
              <a:t>6 Aug 2020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0265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3476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20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UVC Box so far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UVC Box so far</dc:title>
  <dc:creator>Ian Crotty</dc:creator>
  <cp:lastModifiedBy>Ian Crotty</cp:lastModifiedBy>
  <cp:revision>3</cp:revision>
  <dcterms:created xsi:type="dcterms:W3CDTF">2020-08-06T12:06:32Z</dcterms:created>
  <dcterms:modified xsi:type="dcterms:W3CDTF">2020-08-06T12:09:59Z</dcterms:modified>
</cp:coreProperties>
</file>