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1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8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4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7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28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2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86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00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39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1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9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F8C1-C081-4779-B805-7E6BD8C63A23}" type="datetimeFigureOut">
              <a:rPr lang="en-GB" smtClean="0"/>
              <a:t>19/10/2018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6C672-F6A6-4E73-B8E4-DC656639B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58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106" y="2118049"/>
            <a:ext cx="3865984" cy="19329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845" y="4579775"/>
            <a:ext cx="7694644" cy="19236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60433" y="1455576"/>
            <a:ext cx="30417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Ian Crotty</a:t>
            </a:r>
          </a:p>
          <a:p>
            <a:r>
              <a:rPr lang="en-GB" dirty="0" smtClean="0"/>
              <a:t>0041 75 411 4414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Merci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84241" y="586728"/>
            <a:ext cx="2099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Perdu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27928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4</cp:revision>
  <cp:lastPrinted>2018-10-19T17:29:53Z</cp:lastPrinted>
  <dcterms:created xsi:type="dcterms:W3CDTF">2018-10-19T17:06:21Z</dcterms:created>
  <dcterms:modified xsi:type="dcterms:W3CDTF">2018-10-19T17:36:39Z</dcterms:modified>
</cp:coreProperties>
</file>