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66" r:id="rId3"/>
    <p:sldId id="270" r:id="rId4"/>
    <p:sldId id="262" r:id="rId5"/>
    <p:sldId id="263" r:id="rId6"/>
    <p:sldId id="264" r:id="rId7"/>
    <p:sldId id="267" r:id="rId8"/>
    <p:sldId id="269" r:id="rId9"/>
    <p:sldId id="258" r:id="rId10"/>
    <p:sldId id="268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100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3DD1A-C46D-2D43-8664-8B8FA7340C18}" type="datetimeFigureOut">
              <a:rPr lang="en-US" smtClean="0"/>
              <a:t>3/31/2015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11E6-89C7-054A-9455-61C2202DF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918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3DD1A-C46D-2D43-8664-8B8FA7340C18}" type="datetimeFigureOut">
              <a:rPr lang="en-US" smtClean="0"/>
              <a:t>3/31/2015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11E6-89C7-054A-9455-61C2202DF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397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3DD1A-C46D-2D43-8664-8B8FA7340C18}" type="datetimeFigureOut">
              <a:rPr lang="en-US" smtClean="0"/>
              <a:t>3/31/2015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11E6-89C7-054A-9455-61C2202DF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36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3DD1A-C46D-2D43-8664-8B8FA7340C18}" type="datetimeFigureOut">
              <a:rPr lang="en-US" smtClean="0"/>
              <a:t>3/31/2015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11E6-89C7-054A-9455-61C2202DF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49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3DD1A-C46D-2D43-8664-8B8FA7340C18}" type="datetimeFigureOut">
              <a:rPr lang="en-US" smtClean="0"/>
              <a:t>3/31/2015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11E6-89C7-054A-9455-61C2202DF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70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3DD1A-C46D-2D43-8664-8B8FA7340C18}" type="datetimeFigureOut">
              <a:rPr lang="en-US" smtClean="0"/>
              <a:t>3/31/2015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11E6-89C7-054A-9455-61C2202DF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772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3DD1A-C46D-2D43-8664-8B8FA7340C18}" type="datetimeFigureOut">
              <a:rPr lang="en-US" smtClean="0"/>
              <a:t>3/31/2015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11E6-89C7-054A-9455-61C2202DF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33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3DD1A-C46D-2D43-8664-8B8FA7340C18}" type="datetimeFigureOut">
              <a:rPr lang="en-US" smtClean="0"/>
              <a:t>3/31/2015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11E6-89C7-054A-9455-61C2202DF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907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3DD1A-C46D-2D43-8664-8B8FA7340C18}" type="datetimeFigureOut">
              <a:rPr lang="en-US" smtClean="0"/>
              <a:t>3/31/2015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11E6-89C7-054A-9455-61C2202DF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40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3DD1A-C46D-2D43-8664-8B8FA7340C18}" type="datetimeFigureOut">
              <a:rPr lang="en-US" smtClean="0"/>
              <a:t>3/31/2015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11E6-89C7-054A-9455-61C2202DF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424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3DD1A-C46D-2D43-8664-8B8FA7340C18}" type="datetimeFigureOut">
              <a:rPr lang="en-US" smtClean="0"/>
              <a:t>3/31/2015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11E6-89C7-054A-9455-61C2202DF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19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3DD1A-C46D-2D43-8664-8B8FA7340C18}" type="datetimeFigureOut">
              <a:rPr lang="en-US" smtClean="0"/>
              <a:t>3/31/2015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111E6-89C7-054A-9455-61C2202DF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191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Cables move and additional cables GIF ++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Ian Crotty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1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828800" y="1775637"/>
            <a:ext cx="574158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We can add additional cables in the down stream area rather easily.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In the upstream area it will be far more difficult as the cable trays are now high up on the wall requiring </a:t>
            </a:r>
            <a:r>
              <a:rPr lang="en-GB" smtClean="0"/>
              <a:t>access devices.</a:t>
            </a:r>
            <a:endParaRPr lang="en-GB" dirty="0" smtClean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We have to do the cabling in the rack area after the crates and modules are installed.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We need </a:t>
            </a:r>
            <a:r>
              <a:rPr lang="en-GB" dirty="0" err="1" smtClean="0"/>
              <a:t>cabble</a:t>
            </a:r>
            <a:r>
              <a:rPr lang="en-GB" dirty="0" smtClean="0"/>
              <a:t> trays in the Rack area going to the preparation zone, already pointed out to Nicolas Bourgeois.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3761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2800" dirty="0" smtClean="0"/>
              <a:t>Cables gone from Down to Upstream under the floor</a:t>
            </a:r>
            <a:endParaRPr lang="en-GB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112" y="2064077"/>
            <a:ext cx="3704656" cy="277849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1679" y="3526023"/>
            <a:ext cx="3540642" cy="26554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52854" y="2029011"/>
            <a:ext cx="4104167" cy="307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08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3376477" cy="253235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958" y="274638"/>
            <a:ext cx="2854842" cy="38064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082" y="3030278"/>
            <a:ext cx="4481836" cy="336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41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List of additional cables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679944" y="1765004"/>
            <a:ext cx="37532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Up-Stream</a:t>
            </a:r>
          </a:p>
          <a:p>
            <a:r>
              <a:rPr lang="en-GB" sz="2400" dirty="0" smtClean="0"/>
              <a:t>Cosmic </a:t>
            </a:r>
            <a:r>
              <a:rPr lang="en-GB" sz="2400" dirty="0" err="1"/>
              <a:t>hodoscope</a:t>
            </a:r>
            <a:r>
              <a:rPr lang="en-GB" sz="2400" dirty="0"/>
              <a:t> PMT HV(x4), Signal(4),</a:t>
            </a:r>
          </a:p>
          <a:p>
            <a:r>
              <a:rPr lang="en-GB" sz="2400" dirty="0"/>
              <a:t>Current measurement (x4)</a:t>
            </a:r>
          </a:p>
          <a:p>
            <a:r>
              <a:rPr lang="en-GB" sz="2400" dirty="0"/>
              <a:t>Scan Table	LV Translation(x2), Monitoring(x2)</a:t>
            </a:r>
          </a:p>
          <a:p>
            <a:endParaRPr lang="en-GB" sz="2400" dirty="0"/>
          </a:p>
          <a:p>
            <a:r>
              <a:rPr lang="en-GB" sz="2400" dirty="0"/>
              <a:t>Down Stream,  </a:t>
            </a:r>
            <a:r>
              <a:rPr lang="en-GB" sz="2400" dirty="0" err="1"/>
              <a:t>Umbil</a:t>
            </a:r>
            <a:r>
              <a:rPr lang="en-GB" sz="2400" dirty="0"/>
              <a:t>. HV, 2x LV, 2x? Signal, 1x DCS</a:t>
            </a:r>
          </a:p>
        </p:txBody>
      </p:sp>
    </p:spTree>
    <p:extLst>
      <p:ext uri="{BB962C8B-B14F-4D97-AF65-F5344CB8AC3E}">
        <p14:creationId xmlns:p14="http://schemas.microsoft.com/office/powerpoint/2010/main" val="3445551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524" t="6930" r="15204" b="1449"/>
          <a:stretch/>
        </p:blipFill>
        <p:spPr>
          <a:xfrm>
            <a:off x="659219" y="1055648"/>
            <a:ext cx="7017487" cy="52936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11572" y="489098"/>
            <a:ext cx="4072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A typical layout for the GIF area</a:t>
            </a:r>
            <a:endParaRPr lang="en-GB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826102" y="2158409"/>
            <a:ext cx="2052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There will be little access to the floor panels under the experiments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6826102" y="4922874"/>
            <a:ext cx="1945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However in the corridor area there should be no installations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3935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212112" y="753103"/>
            <a:ext cx="6783572" cy="5286190"/>
            <a:chOff x="1212112" y="455392"/>
            <a:chExt cx="6783572" cy="52861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31610" y="455392"/>
              <a:ext cx="5300392" cy="5286190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1212112" y="3583172"/>
              <a:ext cx="6783572" cy="0"/>
            </a:xfrm>
            <a:prstGeom prst="line">
              <a:avLst/>
            </a:prstGeom>
            <a:ln>
              <a:solidFill>
                <a:srgbClr val="00B0F0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/>
          <p:cNvCxnSpPr/>
          <p:nvPr/>
        </p:nvCxnSpPr>
        <p:spPr>
          <a:xfrm>
            <a:off x="1531088" y="3944679"/>
            <a:ext cx="36150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892595" y="4277832"/>
            <a:ext cx="202018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892595" y="3944679"/>
            <a:ext cx="0" cy="3331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912781" y="3930502"/>
            <a:ext cx="0" cy="3331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253024" y="5071730"/>
            <a:ext cx="404037" cy="850605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reeform 19"/>
          <p:cNvSpPr/>
          <p:nvPr/>
        </p:nvSpPr>
        <p:spPr>
          <a:xfrm>
            <a:off x="4373766" y="2137144"/>
            <a:ext cx="2073790" cy="4572000"/>
          </a:xfrm>
          <a:custGeom>
            <a:avLst/>
            <a:gdLst>
              <a:gd name="connsiteX0" fmla="*/ 627321 w 2073790"/>
              <a:gd name="connsiteY0" fmla="*/ 4572000 h 4572000"/>
              <a:gd name="connsiteX1" fmla="*/ 457200 w 2073790"/>
              <a:gd name="connsiteY1" fmla="*/ 4561368 h 4572000"/>
              <a:gd name="connsiteX2" fmla="*/ 425303 w 2073790"/>
              <a:gd name="connsiteY2" fmla="*/ 4550735 h 4572000"/>
              <a:gd name="connsiteX3" fmla="*/ 382772 w 2073790"/>
              <a:gd name="connsiteY3" fmla="*/ 4540103 h 4572000"/>
              <a:gd name="connsiteX4" fmla="*/ 287079 w 2073790"/>
              <a:gd name="connsiteY4" fmla="*/ 4497572 h 4572000"/>
              <a:gd name="connsiteX5" fmla="*/ 255182 w 2073790"/>
              <a:gd name="connsiteY5" fmla="*/ 4486940 h 4572000"/>
              <a:gd name="connsiteX6" fmla="*/ 223284 w 2073790"/>
              <a:gd name="connsiteY6" fmla="*/ 4465675 h 4572000"/>
              <a:gd name="connsiteX7" fmla="*/ 159489 w 2073790"/>
              <a:gd name="connsiteY7" fmla="*/ 4444410 h 4572000"/>
              <a:gd name="connsiteX8" fmla="*/ 127591 w 2073790"/>
              <a:gd name="connsiteY8" fmla="*/ 4423145 h 4572000"/>
              <a:gd name="connsiteX9" fmla="*/ 95693 w 2073790"/>
              <a:gd name="connsiteY9" fmla="*/ 4412512 h 4572000"/>
              <a:gd name="connsiteX10" fmla="*/ 74428 w 2073790"/>
              <a:gd name="connsiteY10" fmla="*/ 4380614 h 4572000"/>
              <a:gd name="connsiteX11" fmla="*/ 63796 w 2073790"/>
              <a:gd name="connsiteY11" fmla="*/ 4348717 h 4572000"/>
              <a:gd name="connsiteX12" fmla="*/ 42531 w 2073790"/>
              <a:gd name="connsiteY12" fmla="*/ 4327451 h 4572000"/>
              <a:gd name="connsiteX13" fmla="*/ 31898 w 2073790"/>
              <a:gd name="connsiteY13" fmla="*/ 4284921 h 4572000"/>
              <a:gd name="connsiteX14" fmla="*/ 21266 w 2073790"/>
              <a:gd name="connsiteY14" fmla="*/ 4253024 h 4572000"/>
              <a:gd name="connsiteX15" fmla="*/ 0 w 2073790"/>
              <a:gd name="connsiteY15" fmla="*/ 4178596 h 4572000"/>
              <a:gd name="connsiteX16" fmla="*/ 10633 w 2073790"/>
              <a:gd name="connsiteY16" fmla="*/ 3955312 h 4572000"/>
              <a:gd name="connsiteX17" fmla="*/ 21266 w 2073790"/>
              <a:gd name="connsiteY17" fmla="*/ 3923414 h 4572000"/>
              <a:gd name="connsiteX18" fmla="*/ 42531 w 2073790"/>
              <a:gd name="connsiteY18" fmla="*/ 3891517 h 4572000"/>
              <a:gd name="connsiteX19" fmla="*/ 74428 w 2073790"/>
              <a:gd name="connsiteY19" fmla="*/ 3795824 h 4572000"/>
              <a:gd name="connsiteX20" fmla="*/ 85061 w 2073790"/>
              <a:gd name="connsiteY20" fmla="*/ 3763926 h 4572000"/>
              <a:gd name="connsiteX21" fmla="*/ 106326 w 2073790"/>
              <a:gd name="connsiteY21" fmla="*/ 3732028 h 4572000"/>
              <a:gd name="connsiteX22" fmla="*/ 138224 w 2073790"/>
              <a:gd name="connsiteY22" fmla="*/ 3678865 h 4572000"/>
              <a:gd name="connsiteX23" fmla="*/ 233917 w 2073790"/>
              <a:gd name="connsiteY23" fmla="*/ 3646968 h 4572000"/>
              <a:gd name="connsiteX24" fmla="*/ 372140 w 2073790"/>
              <a:gd name="connsiteY24" fmla="*/ 3615070 h 4572000"/>
              <a:gd name="connsiteX25" fmla="*/ 680484 w 2073790"/>
              <a:gd name="connsiteY25" fmla="*/ 3625703 h 4572000"/>
              <a:gd name="connsiteX26" fmla="*/ 850605 w 2073790"/>
              <a:gd name="connsiteY26" fmla="*/ 3657600 h 4572000"/>
              <a:gd name="connsiteX27" fmla="*/ 1148317 w 2073790"/>
              <a:gd name="connsiteY27" fmla="*/ 3668233 h 4572000"/>
              <a:gd name="connsiteX28" fmla="*/ 1244010 w 2073790"/>
              <a:gd name="connsiteY28" fmla="*/ 3678865 h 4572000"/>
              <a:gd name="connsiteX29" fmla="*/ 1435396 w 2073790"/>
              <a:gd name="connsiteY29" fmla="*/ 3710763 h 4572000"/>
              <a:gd name="connsiteX30" fmla="*/ 1477926 w 2073790"/>
              <a:gd name="connsiteY30" fmla="*/ 3721396 h 4572000"/>
              <a:gd name="connsiteX31" fmla="*/ 1924493 w 2073790"/>
              <a:gd name="connsiteY31" fmla="*/ 3700131 h 4572000"/>
              <a:gd name="connsiteX32" fmla="*/ 1988289 w 2073790"/>
              <a:gd name="connsiteY32" fmla="*/ 3646968 h 4572000"/>
              <a:gd name="connsiteX33" fmla="*/ 1998921 w 2073790"/>
              <a:gd name="connsiteY33" fmla="*/ 3604438 h 4572000"/>
              <a:gd name="connsiteX34" fmla="*/ 2020186 w 2073790"/>
              <a:gd name="connsiteY34" fmla="*/ 3030279 h 4572000"/>
              <a:gd name="connsiteX35" fmla="*/ 2030819 w 2073790"/>
              <a:gd name="connsiteY35" fmla="*/ 2977117 h 4572000"/>
              <a:gd name="connsiteX36" fmla="*/ 2062717 w 2073790"/>
              <a:gd name="connsiteY36" fmla="*/ 2764465 h 4572000"/>
              <a:gd name="connsiteX37" fmla="*/ 2062717 w 2073790"/>
              <a:gd name="connsiteY37" fmla="*/ 935665 h 4572000"/>
              <a:gd name="connsiteX38" fmla="*/ 2030819 w 2073790"/>
              <a:gd name="connsiteY38" fmla="*/ 797442 h 4572000"/>
              <a:gd name="connsiteX39" fmla="*/ 2020186 w 2073790"/>
              <a:gd name="connsiteY39" fmla="*/ 723014 h 4572000"/>
              <a:gd name="connsiteX40" fmla="*/ 2009554 w 2073790"/>
              <a:gd name="connsiteY40" fmla="*/ 31898 h 4572000"/>
              <a:gd name="connsiteX41" fmla="*/ 1977656 w 2073790"/>
              <a:gd name="connsiteY41" fmla="*/ 21265 h 4572000"/>
              <a:gd name="connsiteX42" fmla="*/ 1945759 w 2073790"/>
              <a:gd name="connsiteY42" fmla="*/ 0 h 4572000"/>
              <a:gd name="connsiteX43" fmla="*/ 1775638 w 2073790"/>
              <a:gd name="connsiteY43" fmla="*/ 21265 h 4572000"/>
              <a:gd name="connsiteX44" fmla="*/ 1711842 w 2073790"/>
              <a:gd name="connsiteY44" fmla="*/ 42531 h 4572000"/>
              <a:gd name="connsiteX45" fmla="*/ 1679945 w 2073790"/>
              <a:gd name="connsiteY45" fmla="*/ 63796 h 4572000"/>
              <a:gd name="connsiteX46" fmla="*/ 1658679 w 2073790"/>
              <a:gd name="connsiteY46" fmla="*/ 85061 h 4572000"/>
              <a:gd name="connsiteX47" fmla="*/ 1626782 w 2073790"/>
              <a:gd name="connsiteY47" fmla="*/ 95693 h 4572000"/>
              <a:gd name="connsiteX48" fmla="*/ 1594884 w 2073790"/>
              <a:gd name="connsiteY48" fmla="*/ 127591 h 4572000"/>
              <a:gd name="connsiteX49" fmla="*/ 1531089 w 2073790"/>
              <a:gd name="connsiteY49" fmla="*/ 170121 h 4572000"/>
              <a:gd name="connsiteX50" fmla="*/ 1456661 w 2073790"/>
              <a:gd name="connsiteY50" fmla="*/ 233917 h 4572000"/>
              <a:gd name="connsiteX51" fmla="*/ 1403498 w 2073790"/>
              <a:gd name="connsiteY51" fmla="*/ 297712 h 4572000"/>
              <a:gd name="connsiteX52" fmla="*/ 1350335 w 2073790"/>
              <a:gd name="connsiteY52" fmla="*/ 361507 h 4572000"/>
              <a:gd name="connsiteX53" fmla="*/ 1339703 w 2073790"/>
              <a:gd name="connsiteY53" fmla="*/ 393405 h 4572000"/>
              <a:gd name="connsiteX54" fmla="*/ 1286540 w 2073790"/>
              <a:gd name="connsiteY54" fmla="*/ 457200 h 4572000"/>
              <a:gd name="connsiteX55" fmla="*/ 1254642 w 2073790"/>
              <a:gd name="connsiteY55" fmla="*/ 520996 h 4572000"/>
              <a:gd name="connsiteX56" fmla="*/ 1244010 w 2073790"/>
              <a:gd name="connsiteY56" fmla="*/ 552893 h 4572000"/>
              <a:gd name="connsiteX57" fmla="*/ 1201479 w 2073790"/>
              <a:gd name="connsiteY57" fmla="*/ 606056 h 4572000"/>
              <a:gd name="connsiteX58" fmla="*/ 1190847 w 2073790"/>
              <a:gd name="connsiteY58" fmla="*/ 637954 h 4572000"/>
              <a:gd name="connsiteX59" fmla="*/ 1148317 w 2073790"/>
              <a:gd name="connsiteY59" fmla="*/ 701749 h 4572000"/>
              <a:gd name="connsiteX60" fmla="*/ 1116419 w 2073790"/>
              <a:gd name="connsiteY60" fmla="*/ 776177 h 4572000"/>
              <a:gd name="connsiteX61" fmla="*/ 1084521 w 2073790"/>
              <a:gd name="connsiteY61" fmla="*/ 818707 h 4572000"/>
              <a:gd name="connsiteX62" fmla="*/ 1073889 w 2073790"/>
              <a:gd name="connsiteY62" fmla="*/ 850605 h 4572000"/>
              <a:gd name="connsiteX63" fmla="*/ 988828 w 2073790"/>
              <a:gd name="connsiteY63" fmla="*/ 956931 h 4572000"/>
              <a:gd name="connsiteX64" fmla="*/ 956931 w 2073790"/>
              <a:gd name="connsiteY64" fmla="*/ 978196 h 4572000"/>
              <a:gd name="connsiteX65" fmla="*/ 925033 w 2073790"/>
              <a:gd name="connsiteY65" fmla="*/ 1010093 h 4572000"/>
              <a:gd name="connsiteX66" fmla="*/ 861238 w 2073790"/>
              <a:gd name="connsiteY66" fmla="*/ 1041991 h 4572000"/>
              <a:gd name="connsiteX67" fmla="*/ 744279 w 2073790"/>
              <a:gd name="connsiteY67" fmla="*/ 1137684 h 4572000"/>
              <a:gd name="connsiteX68" fmla="*/ 669852 w 2073790"/>
              <a:gd name="connsiteY68" fmla="*/ 1169582 h 4572000"/>
              <a:gd name="connsiteX69" fmla="*/ 648586 w 2073790"/>
              <a:gd name="connsiteY69" fmla="*/ 1190847 h 4572000"/>
              <a:gd name="connsiteX70" fmla="*/ 616689 w 2073790"/>
              <a:gd name="connsiteY70" fmla="*/ 1212112 h 4572000"/>
              <a:gd name="connsiteX71" fmla="*/ 584791 w 2073790"/>
              <a:gd name="connsiteY71" fmla="*/ 1254642 h 4572000"/>
              <a:gd name="connsiteX72" fmla="*/ 574159 w 2073790"/>
              <a:gd name="connsiteY72" fmla="*/ 1265275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2073790" h="4572000">
                <a:moveTo>
                  <a:pt x="627321" y="4572000"/>
                </a:moveTo>
                <a:cubicBezTo>
                  <a:pt x="570614" y="4568456"/>
                  <a:pt x="513705" y="4567316"/>
                  <a:pt x="457200" y="4561368"/>
                </a:cubicBezTo>
                <a:cubicBezTo>
                  <a:pt x="446054" y="4560195"/>
                  <a:pt x="436079" y="4553814"/>
                  <a:pt x="425303" y="4550735"/>
                </a:cubicBezTo>
                <a:cubicBezTo>
                  <a:pt x="411252" y="4546720"/>
                  <a:pt x="396949" y="4543647"/>
                  <a:pt x="382772" y="4540103"/>
                </a:cubicBezTo>
                <a:cubicBezTo>
                  <a:pt x="332225" y="4506404"/>
                  <a:pt x="362996" y="4522878"/>
                  <a:pt x="287079" y="4497572"/>
                </a:cubicBezTo>
                <a:lnTo>
                  <a:pt x="255182" y="4486940"/>
                </a:lnTo>
                <a:cubicBezTo>
                  <a:pt x="244549" y="4479852"/>
                  <a:pt x="234961" y="4470865"/>
                  <a:pt x="223284" y="4465675"/>
                </a:cubicBezTo>
                <a:cubicBezTo>
                  <a:pt x="202801" y="4456571"/>
                  <a:pt x="159489" y="4444410"/>
                  <a:pt x="159489" y="4444410"/>
                </a:cubicBezTo>
                <a:cubicBezTo>
                  <a:pt x="148856" y="4437322"/>
                  <a:pt x="139021" y="4428860"/>
                  <a:pt x="127591" y="4423145"/>
                </a:cubicBezTo>
                <a:cubicBezTo>
                  <a:pt x="117566" y="4418133"/>
                  <a:pt x="104445" y="4419514"/>
                  <a:pt x="95693" y="4412512"/>
                </a:cubicBezTo>
                <a:cubicBezTo>
                  <a:pt x="85714" y="4404529"/>
                  <a:pt x="81516" y="4391247"/>
                  <a:pt x="74428" y="4380614"/>
                </a:cubicBezTo>
                <a:cubicBezTo>
                  <a:pt x="70884" y="4369982"/>
                  <a:pt x="69562" y="4358327"/>
                  <a:pt x="63796" y="4348717"/>
                </a:cubicBezTo>
                <a:cubicBezTo>
                  <a:pt x="58638" y="4340121"/>
                  <a:pt x="47014" y="4336417"/>
                  <a:pt x="42531" y="4327451"/>
                </a:cubicBezTo>
                <a:cubicBezTo>
                  <a:pt x="35996" y="4314381"/>
                  <a:pt x="35913" y="4298972"/>
                  <a:pt x="31898" y="4284921"/>
                </a:cubicBezTo>
                <a:cubicBezTo>
                  <a:pt x="28819" y="4274145"/>
                  <a:pt x="24345" y="4263800"/>
                  <a:pt x="21266" y="4253024"/>
                </a:cubicBezTo>
                <a:cubicBezTo>
                  <a:pt x="-5428" y="4159595"/>
                  <a:pt x="25487" y="4255053"/>
                  <a:pt x="0" y="4178596"/>
                </a:cubicBezTo>
                <a:cubicBezTo>
                  <a:pt x="3544" y="4104168"/>
                  <a:pt x="4445" y="4029567"/>
                  <a:pt x="10633" y="3955312"/>
                </a:cubicBezTo>
                <a:cubicBezTo>
                  <a:pt x="11564" y="3944143"/>
                  <a:pt x="16254" y="3933439"/>
                  <a:pt x="21266" y="3923414"/>
                </a:cubicBezTo>
                <a:cubicBezTo>
                  <a:pt x="26981" y="3911985"/>
                  <a:pt x="35443" y="3902149"/>
                  <a:pt x="42531" y="3891517"/>
                </a:cubicBezTo>
                <a:lnTo>
                  <a:pt x="74428" y="3795824"/>
                </a:lnTo>
                <a:cubicBezTo>
                  <a:pt x="77972" y="3785191"/>
                  <a:pt x="78844" y="3773252"/>
                  <a:pt x="85061" y="3763926"/>
                </a:cubicBezTo>
                <a:cubicBezTo>
                  <a:pt x="92149" y="3753293"/>
                  <a:pt x="100611" y="3743458"/>
                  <a:pt x="106326" y="3732028"/>
                </a:cubicBezTo>
                <a:cubicBezTo>
                  <a:pt x="117540" y="3709599"/>
                  <a:pt x="111350" y="3691081"/>
                  <a:pt x="138224" y="3678865"/>
                </a:cubicBezTo>
                <a:cubicBezTo>
                  <a:pt x="168833" y="3664952"/>
                  <a:pt x="201298" y="3655123"/>
                  <a:pt x="233917" y="3646968"/>
                </a:cubicBezTo>
                <a:cubicBezTo>
                  <a:pt x="336509" y="3621320"/>
                  <a:pt x="290319" y="3631435"/>
                  <a:pt x="372140" y="3615070"/>
                </a:cubicBezTo>
                <a:cubicBezTo>
                  <a:pt x="474921" y="3618614"/>
                  <a:pt x="577945" y="3617815"/>
                  <a:pt x="680484" y="3625703"/>
                </a:cubicBezTo>
                <a:cubicBezTo>
                  <a:pt x="681344" y="3625769"/>
                  <a:pt x="826673" y="3656192"/>
                  <a:pt x="850605" y="3657600"/>
                </a:cubicBezTo>
                <a:cubicBezTo>
                  <a:pt x="949734" y="3663431"/>
                  <a:pt x="1049080" y="3664689"/>
                  <a:pt x="1148317" y="3668233"/>
                </a:cubicBezTo>
                <a:cubicBezTo>
                  <a:pt x="1180215" y="3671777"/>
                  <a:pt x="1212309" y="3673859"/>
                  <a:pt x="1244010" y="3678865"/>
                </a:cubicBezTo>
                <a:cubicBezTo>
                  <a:pt x="1550296" y="3727227"/>
                  <a:pt x="1178538" y="3678658"/>
                  <a:pt x="1435396" y="3710763"/>
                </a:cubicBezTo>
                <a:cubicBezTo>
                  <a:pt x="1449573" y="3714307"/>
                  <a:pt x="1463313" y="3721396"/>
                  <a:pt x="1477926" y="3721396"/>
                </a:cubicBezTo>
                <a:cubicBezTo>
                  <a:pt x="1871038" y="3721396"/>
                  <a:pt x="1764078" y="3753601"/>
                  <a:pt x="1924493" y="3700131"/>
                </a:cubicBezTo>
                <a:cubicBezTo>
                  <a:pt x="1944817" y="3686582"/>
                  <a:pt x="1975695" y="3669007"/>
                  <a:pt x="1988289" y="3646968"/>
                </a:cubicBezTo>
                <a:cubicBezTo>
                  <a:pt x="1995539" y="3634280"/>
                  <a:pt x="1995377" y="3618615"/>
                  <a:pt x="1998921" y="3604438"/>
                </a:cubicBezTo>
                <a:cubicBezTo>
                  <a:pt x="2006009" y="3413052"/>
                  <a:pt x="2010460" y="3221549"/>
                  <a:pt x="2020186" y="3030279"/>
                </a:cubicBezTo>
                <a:cubicBezTo>
                  <a:pt x="2021104" y="3012231"/>
                  <a:pt x="2028000" y="2994967"/>
                  <a:pt x="2030819" y="2977117"/>
                </a:cubicBezTo>
                <a:cubicBezTo>
                  <a:pt x="2103755" y="2515196"/>
                  <a:pt x="2022930" y="3003177"/>
                  <a:pt x="2062717" y="2764465"/>
                </a:cubicBezTo>
                <a:cubicBezTo>
                  <a:pt x="2068561" y="2057249"/>
                  <a:pt x="2084404" y="1586279"/>
                  <a:pt x="2062717" y="935665"/>
                </a:cubicBezTo>
                <a:cubicBezTo>
                  <a:pt x="2059621" y="842794"/>
                  <a:pt x="2061850" y="859504"/>
                  <a:pt x="2030819" y="797442"/>
                </a:cubicBezTo>
                <a:cubicBezTo>
                  <a:pt x="2027275" y="772633"/>
                  <a:pt x="2020882" y="748066"/>
                  <a:pt x="2020186" y="723014"/>
                </a:cubicBezTo>
                <a:cubicBezTo>
                  <a:pt x="2013789" y="492704"/>
                  <a:pt x="2023492" y="261875"/>
                  <a:pt x="2009554" y="31898"/>
                </a:cubicBezTo>
                <a:cubicBezTo>
                  <a:pt x="2008876" y="20711"/>
                  <a:pt x="1987681" y="26277"/>
                  <a:pt x="1977656" y="21265"/>
                </a:cubicBezTo>
                <a:cubicBezTo>
                  <a:pt x="1966227" y="15550"/>
                  <a:pt x="1956391" y="7088"/>
                  <a:pt x="1945759" y="0"/>
                </a:cubicBezTo>
                <a:cubicBezTo>
                  <a:pt x="1890141" y="5056"/>
                  <a:pt x="1830562" y="6286"/>
                  <a:pt x="1775638" y="21265"/>
                </a:cubicBezTo>
                <a:cubicBezTo>
                  <a:pt x="1754012" y="27163"/>
                  <a:pt x="1730493" y="30097"/>
                  <a:pt x="1711842" y="42531"/>
                </a:cubicBezTo>
                <a:cubicBezTo>
                  <a:pt x="1701210" y="49619"/>
                  <a:pt x="1689923" y="55813"/>
                  <a:pt x="1679945" y="63796"/>
                </a:cubicBezTo>
                <a:cubicBezTo>
                  <a:pt x="1672117" y="70058"/>
                  <a:pt x="1667275" y="79903"/>
                  <a:pt x="1658679" y="85061"/>
                </a:cubicBezTo>
                <a:cubicBezTo>
                  <a:pt x="1649069" y="90827"/>
                  <a:pt x="1637414" y="92149"/>
                  <a:pt x="1626782" y="95693"/>
                </a:cubicBezTo>
                <a:cubicBezTo>
                  <a:pt x="1616149" y="106326"/>
                  <a:pt x="1606753" y="118359"/>
                  <a:pt x="1594884" y="127591"/>
                </a:cubicBezTo>
                <a:cubicBezTo>
                  <a:pt x="1574710" y="143282"/>
                  <a:pt x="1549161" y="152049"/>
                  <a:pt x="1531089" y="170121"/>
                </a:cubicBezTo>
                <a:cubicBezTo>
                  <a:pt x="1451946" y="249264"/>
                  <a:pt x="1552132" y="152086"/>
                  <a:pt x="1456661" y="233917"/>
                </a:cubicBezTo>
                <a:cubicBezTo>
                  <a:pt x="1402297" y="280515"/>
                  <a:pt x="1444517" y="248488"/>
                  <a:pt x="1403498" y="297712"/>
                </a:cubicBezTo>
                <a:cubicBezTo>
                  <a:pt x="1335271" y="379585"/>
                  <a:pt x="1403135" y="282308"/>
                  <a:pt x="1350335" y="361507"/>
                </a:cubicBezTo>
                <a:cubicBezTo>
                  <a:pt x="1346791" y="372140"/>
                  <a:pt x="1344715" y="383380"/>
                  <a:pt x="1339703" y="393405"/>
                </a:cubicBezTo>
                <a:cubicBezTo>
                  <a:pt x="1324900" y="423012"/>
                  <a:pt x="1310056" y="433685"/>
                  <a:pt x="1286540" y="457200"/>
                </a:cubicBezTo>
                <a:cubicBezTo>
                  <a:pt x="1259812" y="537380"/>
                  <a:pt x="1295867" y="438545"/>
                  <a:pt x="1254642" y="520996"/>
                </a:cubicBezTo>
                <a:cubicBezTo>
                  <a:pt x="1249630" y="531020"/>
                  <a:pt x="1249022" y="542869"/>
                  <a:pt x="1244010" y="552893"/>
                </a:cubicBezTo>
                <a:cubicBezTo>
                  <a:pt x="1230596" y="579721"/>
                  <a:pt x="1221260" y="586276"/>
                  <a:pt x="1201479" y="606056"/>
                </a:cubicBezTo>
                <a:cubicBezTo>
                  <a:pt x="1197935" y="616689"/>
                  <a:pt x="1196290" y="628157"/>
                  <a:pt x="1190847" y="637954"/>
                </a:cubicBezTo>
                <a:cubicBezTo>
                  <a:pt x="1178435" y="660295"/>
                  <a:pt x="1156399" y="677503"/>
                  <a:pt x="1148317" y="701749"/>
                </a:cubicBezTo>
                <a:cubicBezTo>
                  <a:pt x="1137981" y="732756"/>
                  <a:pt x="1135188" y="746147"/>
                  <a:pt x="1116419" y="776177"/>
                </a:cubicBezTo>
                <a:cubicBezTo>
                  <a:pt x="1107027" y="791204"/>
                  <a:pt x="1095154" y="804530"/>
                  <a:pt x="1084521" y="818707"/>
                </a:cubicBezTo>
                <a:cubicBezTo>
                  <a:pt x="1080977" y="829340"/>
                  <a:pt x="1079332" y="840808"/>
                  <a:pt x="1073889" y="850605"/>
                </a:cubicBezTo>
                <a:cubicBezTo>
                  <a:pt x="1057161" y="880717"/>
                  <a:pt x="1020465" y="935839"/>
                  <a:pt x="988828" y="956931"/>
                </a:cubicBezTo>
                <a:cubicBezTo>
                  <a:pt x="978196" y="964019"/>
                  <a:pt x="966748" y="970015"/>
                  <a:pt x="956931" y="978196"/>
                </a:cubicBezTo>
                <a:cubicBezTo>
                  <a:pt x="945379" y="987822"/>
                  <a:pt x="936585" y="1000467"/>
                  <a:pt x="925033" y="1010093"/>
                </a:cubicBezTo>
                <a:cubicBezTo>
                  <a:pt x="897551" y="1032994"/>
                  <a:pt x="893206" y="1031334"/>
                  <a:pt x="861238" y="1041991"/>
                </a:cubicBezTo>
                <a:cubicBezTo>
                  <a:pt x="831503" y="1071726"/>
                  <a:pt x="786606" y="1123574"/>
                  <a:pt x="744279" y="1137684"/>
                </a:cubicBezTo>
                <a:cubicBezTo>
                  <a:pt x="715927" y="1147135"/>
                  <a:pt x="696128" y="1152065"/>
                  <a:pt x="669852" y="1169582"/>
                </a:cubicBezTo>
                <a:cubicBezTo>
                  <a:pt x="661511" y="1175143"/>
                  <a:pt x="656414" y="1184585"/>
                  <a:pt x="648586" y="1190847"/>
                </a:cubicBezTo>
                <a:cubicBezTo>
                  <a:pt x="638608" y="1198830"/>
                  <a:pt x="625725" y="1203076"/>
                  <a:pt x="616689" y="1212112"/>
                </a:cubicBezTo>
                <a:cubicBezTo>
                  <a:pt x="604158" y="1224643"/>
                  <a:pt x="595861" y="1240804"/>
                  <a:pt x="584791" y="1254642"/>
                </a:cubicBezTo>
                <a:cubicBezTo>
                  <a:pt x="581660" y="1258556"/>
                  <a:pt x="577703" y="1261731"/>
                  <a:pt x="574159" y="1265275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793657" y="622005"/>
            <a:ext cx="2109031" cy="648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Down Stream cabling on the wall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499368" y="5950526"/>
            <a:ext cx="1864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Remove one floor panel only</a:t>
            </a:r>
            <a:endParaRPr lang="en-GB" dirty="0"/>
          </a:p>
        </p:txBody>
      </p:sp>
      <p:cxnSp>
        <p:nvCxnSpPr>
          <p:cNvPr id="25" name="Straight Arrow Connector 24"/>
          <p:cNvCxnSpPr>
            <a:stCxn id="23" idx="3"/>
          </p:cNvCxnSpPr>
          <p:nvPr/>
        </p:nvCxnSpPr>
        <p:spPr>
          <a:xfrm flipV="1">
            <a:off x="2363851" y="5497032"/>
            <a:ext cx="2009915" cy="7766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8181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509" y="786155"/>
            <a:ext cx="6882981" cy="52856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99860" y="5092995"/>
            <a:ext cx="839973" cy="861238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130509" y="595424"/>
            <a:ext cx="1786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Cable up stream on the wall</a:t>
            </a:r>
            <a:endParaRPr lang="en-GB" dirty="0"/>
          </a:p>
        </p:txBody>
      </p:sp>
      <p:sp>
        <p:nvSpPr>
          <p:cNvPr id="7" name="Freeform 6"/>
          <p:cNvSpPr/>
          <p:nvPr/>
        </p:nvSpPr>
        <p:spPr>
          <a:xfrm>
            <a:off x="1705168" y="3051544"/>
            <a:ext cx="3653641" cy="3413139"/>
          </a:xfrm>
          <a:custGeom>
            <a:avLst/>
            <a:gdLst>
              <a:gd name="connsiteX0" fmla="*/ 3653641 w 3653641"/>
              <a:gd name="connsiteY0" fmla="*/ 3349256 h 3413139"/>
              <a:gd name="connsiteX1" fmla="*/ 3132646 w 3653641"/>
              <a:gd name="connsiteY1" fmla="*/ 3413051 h 3413139"/>
              <a:gd name="connsiteX2" fmla="*/ 3058218 w 3653641"/>
              <a:gd name="connsiteY2" fmla="*/ 3391786 h 3413139"/>
              <a:gd name="connsiteX3" fmla="*/ 2994423 w 3653641"/>
              <a:gd name="connsiteY3" fmla="*/ 3381154 h 3413139"/>
              <a:gd name="connsiteX4" fmla="*/ 2951892 w 3653641"/>
              <a:gd name="connsiteY4" fmla="*/ 3359889 h 3413139"/>
              <a:gd name="connsiteX5" fmla="*/ 2919995 w 3653641"/>
              <a:gd name="connsiteY5" fmla="*/ 3349256 h 3413139"/>
              <a:gd name="connsiteX6" fmla="*/ 2888097 w 3653641"/>
              <a:gd name="connsiteY6" fmla="*/ 3327991 h 3413139"/>
              <a:gd name="connsiteX7" fmla="*/ 2792404 w 3653641"/>
              <a:gd name="connsiteY7" fmla="*/ 3274828 h 3413139"/>
              <a:gd name="connsiteX8" fmla="*/ 2739241 w 3653641"/>
              <a:gd name="connsiteY8" fmla="*/ 3211033 h 3413139"/>
              <a:gd name="connsiteX9" fmla="*/ 2717976 w 3653641"/>
              <a:gd name="connsiteY9" fmla="*/ 3125972 h 3413139"/>
              <a:gd name="connsiteX10" fmla="*/ 2696711 w 3653641"/>
              <a:gd name="connsiteY10" fmla="*/ 3030279 h 3413139"/>
              <a:gd name="connsiteX11" fmla="*/ 2707344 w 3653641"/>
              <a:gd name="connsiteY11" fmla="*/ 2679405 h 3413139"/>
              <a:gd name="connsiteX12" fmla="*/ 2728609 w 3653641"/>
              <a:gd name="connsiteY12" fmla="*/ 2615609 h 3413139"/>
              <a:gd name="connsiteX13" fmla="*/ 2739241 w 3653641"/>
              <a:gd name="connsiteY13" fmla="*/ 2551814 h 3413139"/>
              <a:gd name="connsiteX14" fmla="*/ 2749874 w 3653641"/>
              <a:gd name="connsiteY14" fmla="*/ 2456121 h 3413139"/>
              <a:gd name="connsiteX15" fmla="*/ 2771139 w 3653641"/>
              <a:gd name="connsiteY15" fmla="*/ 2424223 h 3413139"/>
              <a:gd name="connsiteX16" fmla="*/ 2781772 w 3653641"/>
              <a:gd name="connsiteY16" fmla="*/ 2371061 h 3413139"/>
              <a:gd name="connsiteX17" fmla="*/ 2792404 w 3653641"/>
              <a:gd name="connsiteY17" fmla="*/ 2339163 h 3413139"/>
              <a:gd name="connsiteX18" fmla="*/ 2803037 w 3653641"/>
              <a:gd name="connsiteY18" fmla="*/ 2062716 h 3413139"/>
              <a:gd name="connsiteX19" fmla="*/ 2824302 w 3653641"/>
              <a:gd name="connsiteY19" fmla="*/ 1967023 h 3413139"/>
              <a:gd name="connsiteX20" fmla="*/ 2845567 w 3653641"/>
              <a:gd name="connsiteY20" fmla="*/ 1935126 h 3413139"/>
              <a:gd name="connsiteX21" fmla="*/ 2973158 w 3653641"/>
              <a:gd name="connsiteY21" fmla="*/ 1924493 h 3413139"/>
              <a:gd name="connsiteX22" fmla="*/ 3302767 w 3653641"/>
              <a:gd name="connsiteY22" fmla="*/ 1903228 h 3413139"/>
              <a:gd name="connsiteX23" fmla="*/ 3324032 w 3653641"/>
              <a:gd name="connsiteY23" fmla="*/ 1871330 h 3413139"/>
              <a:gd name="connsiteX24" fmla="*/ 3313399 w 3653641"/>
              <a:gd name="connsiteY24" fmla="*/ 1839433 h 3413139"/>
              <a:gd name="connsiteX25" fmla="*/ 3281502 w 3653641"/>
              <a:gd name="connsiteY25" fmla="*/ 1828800 h 3413139"/>
              <a:gd name="connsiteX26" fmla="*/ 3217706 w 3653641"/>
              <a:gd name="connsiteY26" fmla="*/ 1775637 h 3413139"/>
              <a:gd name="connsiteX27" fmla="*/ 3207074 w 3653641"/>
              <a:gd name="connsiteY27" fmla="*/ 1743740 h 3413139"/>
              <a:gd name="connsiteX28" fmla="*/ 3175176 w 3653641"/>
              <a:gd name="connsiteY28" fmla="*/ 1679944 h 3413139"/>
              <a:gd name="connsiteX29" fmla="*/ 3185809 w 3653641"/>
              <a:gd name="connsiteY29" fmla="*/ 1371600 h 3413139"/>
              <a:gd name="connsiteX30" fmla="*/ 3175176 w 3653641"/>
              <a:gd name="connsiteY30" fmla="*/ 1169582 h 3413139"/>
              <a:gd name="connsiteX31" fmla="*/ 3153911 w 3653641"/>
              <a:gd name="connsiteY31" fmla="*/ 1148316 h 3413139"/>
              <a:gd name="connsiteX32" fmla="*/ 3090116 w 3653641"/>
              <a:gd name="connsiteY32" fmla="*/ 1127051 h 3413139"/>
              <a:gd name="connsiteX33" fmla="*/ 2441530 w 3653641"/>
              <a:gd name="connsiteY33" fmla="*/ 1116419 h 3413139"/>
              <a:gd name="connsiteX34" fmla="*/ 2388367 w 3653641"/>
              <a:gd name="connsiteY34" fmla="*/ 1105786 h 3413139"/>
              <a:gd name="connsiteX35" fmla="*/ 1495232 w 3653641"/>
              <a:gd name="connsiteY35" fmla="*/ 1084521 h 3413139"/>
              <a:gd name="connsiteX36" fmla="*/ 1027399 w 3653641"/>
              <a:gd name="connsiteY36" fmla="*/ 1084521 h 3413139"/>
              <a:gd name="connsiteX37" fmla="*/ 995502 w 3653641"/>
              <a:gd name="connsiteY37" fmla="*/ 1095154 h 3413139"/>
              <a:gd name="connsiteX38" fmla="*/ 17306 w 3653641"/>
              <a:gd name="connsiteY38" fmla="*/ 1073889 h 3413139"/>
              <a:gd name="connsiteX39" fmla="*/ 27939 w 3653641"/>
              <a:gd name="connsiteY39" fmla="*/ 946298 h 3413139"/>
              <a:gd name="connsiteX40" fmla="*/ 38572 w 3653641"/>
              <a:gd name="connsiteY40" fmla="*/ 903768 h 3413139"/>
              <a:gd name="connsiteX41" fmla="*/ 102367 w 3653641"/>
              <a:gd name="connsiteY41" fmla="*/ 829340 h 3413139"/>
              <a:gd name="connsiteX42" fmla="*/ 144897 w 3653641"/>
              <a:gd name="connsiteY42" fmla="*/ 808075 h 3413139"/>
              <a:gd name="connsiteX43" fmla="*/ 166162 w 3653641"/>
              <a:gd name="connsiteY43" fmla="*/ 786809 h 3413139"/>
              <a:gd name="connsiteX44" fmla="*/ 240590 w 3653641"/>
              <a:gd name="connsiteY44" fmla="*/ 754912 h 3413139"/>
              <a:gd name="connsiteX45" fmla="*/ 272488 w 3653641"/>
              <a:gd name="connsiteY45" fmla="*/ 712382 h 3413139"/>
              <a:gd name="connsiteX46" fmla="*/ 315018 w 3653641"/>
              <a:gd name="connsiteY46" fmla="*/ 701749 h 3413139"/>
              <a:gd name="connsiteX47" fmla="*/ 378813 w 3653641"/>
              <a:gd name="connsiteY47" fmla="*/ 659219 h 3413139"/>
              <a:gd name="connsiteX48" fmla="*/ 410711 w 3653641"/>
              <a:gd name="connsiteY48" fmla="*/ 648586 h 3413139"/>
              <a:gd name="connsiteX49" fmla="*/ 474506 w 3653641"/>
              <a:gd name="connsiteY49" fmla="*/ 606056 h 3413139"/>
              <a:gd name="connsiteX50" fmla="*/ 506404 w 3653641"/>
              <a:gd name="connsiteY50" fmla="*/ 595423 h 3413139"/>
              <a:gd name="connsiteX51" fmla="*/ 602097 w 3653641"/>
              <a:gd name="connsiteY51" fmla="*/ 542261 h 3413139"/>
              <a:gd name="connsiteX52" fmla="*/ 665892 w 3653641"/>
              <a:gd name="connsiteY52" fmla="*/ 499730 h 3413139"/>
              <a:gd name="connsiteX53" fmla="*/ 708423 w 3653641"/>
              <a:gd name="connsiteY53" fmla="*/ 467833 h 3413139"/>
              <a:gd name="connsiteX54" fmla="*/ 740320 w 3653641"/>
              <a:gd name="connsiteY54" fmla="*/ 457200 h 3413139"/>
              <a:gd name="connsiteX55" fmla="*/ 772218 w 3653641"/>
              <a:gd name="connsiteY55" fmla="*/ 425303 h 3413139"/>
              <a:gd name="connsiteX56" fmla="*/ 836013 w 3653641"/>
              <a:gd name="connsiteY56" fmla="*/ 382772 h 3413139"/>
              <a:gd name="connsiteX57" fmla="*/ 931706 w 3653641"/>
              <a:gd name="connsiteY57" fmla="*/ 265814 h 3413139"/>
              <a:gd name="connsiteX58" fmla="*/ 942339 w 3653641"/>
              <a:gd name="connsiteY58" fmla="*/ 233916 h 3413139"/>
              <a:gd name="connsiteX59" fmla="*/ 974237 w 3653641"/>
              <a:gd name="connsiteY59" fmla="*/ 170121 h 3413139"/>
              <a:gd name="connsiteX60" fmla="*/ 984869 w 3653641"/>
              <a:gd name="connsiteY60" fmla="*/ 106326 h 3413139"/>
              <a:gd name="connsiteX61" fmla="*/ 995502 w 3653641"/>
              <a:gd name="connsiteY61" fmla="*/ 63796 h 3413139"/>
              <a:gd name="connsiteX62" fmla="*/ 1006134 w 3653641"/>
              <a:gd name="connsiteY62" fmla="*/ 31898 h 3413139"/>
              <a:gd name="connsiteX63" fmla="*/ 1006134 w 3653641"/>
              <a:gd name="connsiteY63" fmla="*/ 0 h 3413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3653641" h="3413139">
                <a:moveTo>
                  <a:pt x="3653641" y="3349256"/>
                </a:moveTo>
                <a:cubicBezTo>
                  <a:pt x="3479976" y="3370521"/>
                  <a:pt x="3306835" y="3396618"/>
                  <a:pt x="3132646" y="3413051"/>
                </a:cubicBezTo>
                <a:cubicBezTo>
                  <a:pt x="3116386" y="3414585"/>
                  <a:pt x="3075490" y="3395624"/>
                  <a:pt x="3058218" y="3391786"/>
                </a:cubicBezTo>
                <a:cubicBezTo>
                  <a:pt x="3037173" y="3387109"/>
                  <a:pt x="3015688" y="3384698"/>
                  <a:pt x="2994423" y="3381154"/>
                </a:cubicBezTo>
                <a:cubicBezTo>
                  <a:pt x="2980246" y="3374066"/>
                  <a:pt x="2966461" y="3366133"/>
                  <a:pt x="2951892" y="3359889"/>
                </a:cubicBezTo>
                <a:cubicBezTo>
                  <a:pt x="2941591" y="3355474"/>
                  <a:pt x="2930019" y="3354268"/>
                  <a:pt x="2919995" y="3349256"/>
                </a:cubicBezTo>
                <a:cubicBezTo>
                  <a:pt x="2908565" y="3343541"/>
                  <a:pt x="2899527" y="3333706"/>
                  <a:pt x="2888097" y="3327991"/>
                </a:cubicBezTo>
                <a:cubicBezTo>
                  <a:pt x="2834617" y="3301251"/>
                  <a:pt x="2859450" y="3341874"/>
                  <a:pt x="2792404" y="3274828"/>
                </a:cubicBezTo>
                <a:cubicBezTo>
                  <a:pt x="2751470" y="3233894"/>
                  <a:pt x="2768847" y="3255441"/>
                  <a:pt x="2739241" y="3211033"/>
                </a:cubicBezTo>
                <a:cubicBezTo>
                  <a:pt x="2732153" y="3182679"/>
                  <a:pt x="2724100" y="3154550"/>
                  <a:pt x="2717976" y="3125972"/>
                </a:cubicBezTo>
                <a:cubicBezTo>
                  <a:pt x="2695522" y="3021183"/>
                  <a:pt x="2719350" y="3098193"/>
                  <a:pt x="2696711" y="3030279"/>
                </a:cubicBezTo>
                <a:cubicBezTo>
                  <a:pt x="2700255" y="2913321"/>
                  <a:pt x="2698370" y="2796072"/>
                  <a:pt x="2707344" y="2679405"/>
                </a:cubicBezTo>
                <a:cubicBezTo>
                  <a:pt x="2709063" y="2657055"/>
                  <a:pt x="2728609" y="2615609"/>
                  <a:pt x="2728609" y="2615609"/>
                </a:cubicBezTo>
                <a:cubicBezTo>
                  <a:pt x="2732153" y="2594344"/>
                  <a:pt x="2736392" y="2573183"/>
                  <a:pt x="2739241" y="2551814"/>
                </a:cubicBezTo>
                <a:cubicBezTo>
                  <a:pt x="2743483" y="2520002"/>
                  <a:pt x="2742090" y="2487257"/>
                  <a:pt x="2749874" y="2456121"/>
                </a:cubicBezTo>
                <a:cubicBezTo>
                  <a:pt x="2752973" y="2443724"/>
                  <a:pt x="2764051" y="2434856"/>
                  <a:pt x="2771139" y="2424223"/>
                </a:cubicBezTo>
                <a:cubicBezTo>
                  <a:pt x="2774683" y="2406502"/>
                  <a:pt x="2777389" y="2388593"/>
                  <a:pt x="2781772" y="2371061"/>
                </a:cubicBezTo>
                <a:cubicBezTo>
                  <a:pt x="2784490" y="2360188"/>
                  <a:pt x="2791633" y="2350344"/>
                  <a:pt x="2792404" y="2339163"/>
                </a:cubicBezTo>
                <a:cubicBezTo>
                  <a:pt x="2798749" y="2247164"/>
                  <a:pt x="2797100" y="2154742"/>
                  <a:pt x="2803037" y="2062716"/>
                </a:cubicBezTo>
                <a:cubicBezTo>
                  <a:pt x="2803420" y="2056772"/>
                  <a:pt x="2819891" y="1977316"/>
                  <a:pt x="2824302" y="1967023"/>
                </a:cubicBezTo>
                <a:cubicBezTo>
                  <a:pt x="2829336" y="1955278"/>
                  <a:pt x="2833280" y="1938637"/>
                  <a:pt x="2845567" y="1935126"/>
                </a:cubicBezTo>
                <a:cubicBezTo>
                  <a:pt x="2886603" y="1923402"/>
                  <a:pt x="2930584" y="1927463"/>
                  <a:pt x="2973158" y="1924493"/>
                </a:cubicBezTo>
                <a:lnTo>
                  <a:pt x="3302767" y="1903228"/>
                </a:lnTo>
                <a:cubicBezTo>
                  <a:pt x="3309855" y="1892595"/>
                  <a:pt x="3321931" y="1883935"/>
                  <a:pt x="3324032" y="1871330"/>
                </a:cubicBezTo>
                <a:cubicBezTo>
                  <a:pt x="3325874" y="1860275"/>
                  <a:pt x="3321324" y="1847358"/>
                  <a:pt x="3313399" y="1839433"/>
                </a:cubicBezTo>
                <a:cubicBezTo>
                  <a:pt x="3305474" y="1831508"/>
                  <a:pt x="3291526" y="1833812"/>
                  <a:pt x="3281502" y="1828800"/>
                </a:cubicBezTo>
                <a:cubicBezTo>
                  <a:pt x="3251894" y="1813996"/>
                  <a:pt x="3241223" y="1799154"/>
                  <a:pt x="3217706" y="1775637"/>
                </a:cubicBezTo>
                <a:cubicBezTo>
                  <a:pt x="3214162" y="1765005"/>
                  <a:pt x="3212086" y="1753764"/>
                  <a:pt x="3207074" y="1743740"/>
                </a:cubicBezTo>
                <a:cubicBezTo>
                  <a:pt x="3165849" y="1661289"/>
                  <a:pt x="3201904" y="1760124"/>
                  <a:pt x="3175176" y="1679944"/>
                </a:cubicBezTo>
                <a:cubicBezTo>
                  <a:pt x="3178720" y="1577163"/>
                  <a:pt x="3185809" y="1474442"/>
                  <a:pt x="3185809" y="1371600"/>
                </a:cubicBezTo>
                <a:cubicBezTo>
                  <a:pt x="3185809" y="1304167"/>
                  <a:pt x="3184712" y="1236337"/>
                  <a:pt x="3175176" y="1169582"/>
                </a:cubicBezTo>
                <a:cubicBezTo>
                  <a:pt x="3173758" y="1159658"/>
                  <a:pt x="3162877" y="1152799"/>
                  <a:pt x="3153911" y="1148316"/>
                </a:cubicBezTo>
                <a:cubicBezTo>
                  <a:pt x="3133862" y="1138291"/>
                  <a:pt x="3112528" y="1127418"/>
                  <a:pt x="3090116" y="1127051"/>
                </a:cubicBezTo>
                <a:lnTo>
                  <a:pt x="2441530" y="1116419"/>
                </a:lnTo>
                <a:cubicBezTo>
                  <a:pt x="2423809" y="1112875"/>
                  <a:pt x="2406229" y="1108534"/>
                  <a:pt x="2388367" y="1105786"/>
                </a:cubicBezTo>
                <a:cubicBezTo>
                  <a:pt x="2108267" y="1062694"/>
                  <a:pt x="1650632" y="1086566"/>
                  <a:pt x="1495232" y="1084521"/>
                </a:cubicBezTo>
                <a:cubicBezTo>
                  <a:pt x="1295796" y="1059593"/>
                  <a:pt x="1383885" y="1066240"/>
                  <a:pt x="1027399" y="1084521"/>
                </a:cubicBezTo>
                <a:cubicBezTo>
                  <a:pt x="1016206" y="1085095"/>
                  <a:pt x="1006134" y="1091610"/>
                  <a:pt x="995502" y="1095154"/>
                </a:cubicBezTo>
                <a:cubicBezTo>
                  <a:pt x="669437" y="1088066"/>
                  <a:pt x="339656" y="1123481"/>
                  <a:pt x="17306" y="1073889"/>
                </a:cubicBezTo>
                <a:cubicBezTo>
                  <a:pt x="-24875" y="1067400"/>
                  <a:pt x="22645" y="988646"/>
                  <a:pt x="27939" y="946298"/>
                </a:cubicBezTo>
                <a:cubicBezTo>
                  <a:pt x="29752" y="931798"/>
                  <a:pt x="32816" y="917199"/>
                  <a:pt x="38572" y="903768"/>
                </a:cubicBezTo>
                <a:cubicBezTo>
                  <a:pt x="48724" y="880081"/>
                  <a:pt x="85685" y="841852"/>
                  <a:pt x="102367" y="829340"/>
                </a:cubicBezTo>
                <a:cubicBezTo>
                  <a:pt x="115047" y="819830"/>
                  <a:pt x="130720" y="815163"/>
                  <a:pt x="144897" y="808075"/>
                </a:cubicBezTo>
                <a:cubicBezTo>
                  <a:pt x="151985" y="800986"/>
                  <a:pt x="157821" y="792370"/>
                  <a:pt x="166162" y="786809"/>
                </a:cubicBezTo>
                <a:cubicBezTo>
                  <a:pt x="192440" y="769290"/>
                  <a:pt x="212236" y="764363"/>
                  <a:pt x="240590" y="754912"/>
                </a:cubicBezTo>
                <a:cubicBezTo>
                  <a:pt x="251223" y="740735"/>
                  <a:pt x="258068" y="722682"/>
                  <a:pt x="272488" y="712382"/>
                </a:cubicBezTo>
                <a:cubicBezTo>
                  <a:pt x="284379" y="703888"/>
                  <a:pt x="301948" y="708284"/>
                  <a:pt x="315018" y="701749"/>
                </a:cubicBezTo>
                <a:cubicBezTo>
                  <a:pt x="337877" y="690319"/>
                  <a:pt x="354567" y="667301"/>
                  <a:pt x="378813" y="659219"/>
                </a:cubicBezTo>
                <a:cubicBezTo>
                  <a:pt x="389446" y="655675"/>
                  <a:pt x="400914" y="654029"/>
                  <a:pt x="410711" y="648586"/>
                </a:cubicBezTo>
                <a:cubicBezTo>
                  <a:pt x="433052" y="636174"/>
                  <a:pt x="450260" y="614138"/>
                  <a:pt x="474506" y="606056"/>
                </a:cubicBezTo>
                <a:cubicBezTo>
                  <a:pt x="485139" y="602512"/>
                  <a:pt x="496607" y="600866"/>
                  <a:pt x="506404" y="595423"/>
                </a:cubicBezTo>
                <a:cubicBezTo>
                  <a:pt x="616080" y="534492"/>
                  <a:pt x="529922" y="566318"/>
                  <a:pt x="602097" y="542261"/>
                </a:cubicBezTo>
                <a:cubicBezTo>
                  <a:pt x="623362" y="528084"/>
                  <a:pt x="645446" y="515064"/>
                  <a:pt x="665892" y="499730"/>
                </a:cubicBezTo>
                <a:cubicBezTo>
                  <a:pt x="680069" y="489098"/>
                  <a:pt x="693037" y="476625"/>
                  <a:pt x="708423" y="467833"/>
                </a:cubicBezTo>
                <a:cubicBezTo>
                  <a:pt x="718154" y="462273"/>
                  <a:pt x="729688" y="460744"/>
                  <a:pt x="740320" y="457200"/>
                </a:cubicBezTo>
                <a:cubicBezTo>
                  <a:pt x="750953" y="446568"/>
                  <a:pt x="760349" y="434535"/>
                  <a:pt x="772218" y="425303"/>
                </a:cubicBezTo>
                <a:cubicBezTo>
                  <a:pt x="792392" y="409612"/>
                  <a:pt x="817941" y="400844"/>
                  <a:pt x="836013" y="382772"/>
                </a:cubicBezTo>
                <a:cubicBezTo>
                  <a:pt x="865746" y="353039"/>
                  <a:pt x="917597" y="308138"/>
                  <a:pt x="931706" y="265814"/>
                </a:cubicBezTo>
                <a:cubicBezTo>
                  <a:pt x="935250" y="255181"/>
                  <a:pt x="937327" y="243941"/>
                  <a:pt x="942339" y="233916"/>
                </a:cubicBezTo>
                <a:cubicBezTo>
                  <a:pt x="983563" y="151470"/>
                  <a:pt x="947510" y="250298"/>
                  <a:pt x="974237" y="170121"/>
                </a:cubicBezTo>
                <a:cubicBezTo>
                  <a:pt x="977781" y="148856"/>
                  <a:pt x="980641" y="127466"/>
                  <a:pt x="984869" y="106326"/>
                </a:cubicBezTo>
                <a:cubicBezTo>
                  <a:pt x="987735" y="91997"/>
                  <a:pt x="991488" y="77847"/>
                  <a:pt x="995502" y="63796"/>
                </a:cubicBezTo>
                <a:cubicBezTo>
                  <a:pt x="998581" y="53019"/>
                  <a:pt x="1004292" y="42953"/>
                  <a:pt x="1006134" y="31898"/>
                </a:cubicBezTo>
                <a:cubicBezTo>
                  <a:pt x="1007882" y="21410"/>
                  <a:pt x="1006134" y="10633"/>
                  <a:pt x="1006134" y="0"/>
                </a:cubicBezTo>
              </a:path>
            </a:pathLst>
          </a:cu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499368" y="5950526"/>
            <a:ext cx="1864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Remove two  floor panel only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8338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basic cabling need connecting at the Rack end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54357" y="2146890"/>
            <a:ext cx="4272728" cy="320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29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31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Additional cables in the Preparation zone is not yet possible</a:t>
            </a:r>
            <a:endParaRPr lang="en-US" dirty="0"/>
          </a:p>
        </p:txBody>
      </p:sp>
      <p:pic>
        <p:nvPicPr>
          <p:cNvPr id="3" name="Picture 2" descr="Schermata 05-2456801 alle 13.42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997" y="1509172"/>
            <a:ext cx="7304803" cy="47227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4518" y="1855380"/>
            <a:ext cx="3615071" cy="27113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0" y="5326912"/>
            <a:ext cx="16161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floor has to be pulled up under the PAD, no access 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862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1503</TotalTime>
  <Words>199</Words>
  <Application>Microsoft Office PowerPoint</Application>
  <PresentationFormat>On-screen Show (4:3)</PresentationFormat>
  <Paragraphs>28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Cables move and additional cables GIF ++</vt:lpstr>
      <vt:lpstr>Cables gone from Down to Upstream under the floor</vt:lpstr>
      <vt:lpstr>PowerPoint Presentation</vt:lpstr>
      <vt:lpstr>List of additional cables</vt:lpstr>
      <vt:lpstr>PowerPoint Presentation</vt:lpstr>
      <vt:lpstr>PowerPoint Presentation</vt:lpstr>
      <vt:lpstr>PowerPoint Presentation</vt:lpstr>
      <vt:lpstr>The basic cabling need connecting at the Rack end</vt:lpstr>
      <vt:lpstr>Additional cables in the Preparation zone is not yet possible</vt:lpstr>
      <vt:lpstr>Conclusions</vt:lpstr>
    </vt:vector>
  </TitlesOfParts>
  <Company>INFN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gabriella pugliese</dc:creator>
  <cp:lastModifiedBy>Ian Crotty</cp:lastModifiedBy>
  <cp:revision>25</cp:revision>
  <dcterms:created xsi:type="dcterms:W3CDTF">2014-05-23T11:26:12Z</dcterms:created>
  <dcterms:modified xsi:type="dcterms:W3CDTF">2015-03-31T14:04:03Z</dcterms:modified>
</cp:coreProperties>
</file>