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10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88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5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9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5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2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2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4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1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76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71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9D3DD1A-C46D-2D43-8664-8B8FA7340C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80111E6-89C7-054A-9455-61C2202DF9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4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960" y="183102"/>
            <a:ext cx="6339840" cy="1143000"/>
          </a:xfrm>
        </p:spPr>
        <p:txBody>
          <a:bodyPr/>
          <a:lstStyle/>
          <a:p>
            <a:r>
              <a:rPr lang="en-US" dirty="0" smtClean="0"/>
              <a:t>Preparation zone</a:t>
            </a:r>
            <a:endParaRPr lang="en-US" dirty="0"/>
          </a:p>
        </p:txBody>
      </p:sp>
      <p:pic>
        <p:nvPicPr>
          <p:cNvPr id="3" name="Picture 2" descr="Schermata 05-2456801 alle 13.42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997" y="1509172"/>
            <a:ext cx="7304803" cy="472277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357" y="1864711"/>
            <a:ext cx="2621280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defTabSz="457200"/>
            <a:r>
              <a:rPr lang="en-US" sz="1600" dirty="0">
                <a:solidFill>
                  <a:prstClr val="black"/>
                </a:solidFill>
                <a:latin typeface="Times New Roman"/>
                <a:cs typeface="Times New Roman"/>
              </a:rPr>
              <a:t>Signal Cables (x2, </a:t>
            </a:r>
            <a:r>
              <a:rPr lang="en-US" sz="1600" dirty="0">
                <a:solidFill>
                  <a:prstClr val="black"/>
                </a:solidFill>
                <a:cs typeface="Times New Roman"/>
              </a:rPr>
              <a:t>Ø</a:t>
            </a:r>
            <a:r>
              <a:rPr lang="en-US" sz="1600" dirty="0">
                <a:solidFill>
                  <a:prstClr val="black"/>
                </a:solidFill>
                <a:latin typeface="Times New Roman"/>
                <a:cs typeface="Times New Roman"/>
              </a:rPr>
              <a:t>10mm)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Times New Roman"/>
                <a:cs typeface="Times New Roman"/>
              </a:rPr>
              <a:t> HV cables (x1, </a:t>
            </a:r>
            <a:r>
              <a:rPr lang="en-US" sz="1600" dirty="0">
                <a:solidFill>
                  <a:prstClr val="black"/>
                </a:solidFill>
                <a:cs typeface="Times New Roman"/>
              </a:rPr>
              <a:t>Ø40mm)</a:t>
            </a:r>
            <a:endParaRPr lang="en-US" sz="1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Times New Roman"/>
                <a:cs typeface="Times New Roman"/>
              </a:rPr>
              <a:t>LV (x1, </a:t>
            </a:r>
            <a:r>
              <a:rPr lang="en-US" sz="1600" dirty="0">
                <a:solidFill>
                  <a:prstClr val="black"/>
                </a:solidFill>
                <a:cs typeface="Times New Roman"/>
              </a:rPr>
              <a:t>Ø10mm)</a:t>
            </a:r>
            <a:endParaRPr lang="en-US" sz="1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Times New Roman"/>
                <a:cs typeface="Times New Roman"/>
              </a:rPr>
              <a:t>I2C (x1, </a:t>
            </a:r>
            <a:r>
              <a:rPr lang="en-US" sz="1600" dirty="0">
                <a:solidFill>
                  <a:prstClr val="black"/>
                </a:solidFill>
                <a:cs typeface="Times New Roman"/>
              </a:rPr>
              <a:t>Ø10mm)</a:t>
            </a:r>
            <a:endParaRPr lang="en-US" sz="16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56080" y="2401917"/>
            <a:ext cx="1036557" cy="2027843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280" y="1326102"/>
            <a:ext cx="3323861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5476</TotalTime>
  <Words>29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1_Office Theme</vt:lpstr>
      <vt:lpstr>Preparation zone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Services in GIF++</dc:title>
  <dc:creator>Ian Crotty</dc:creator>
  <cp:lastModifiedBy>Ian Crotty</cp:lastModifiedBy>
  <cp:revision>60</cp:revision>
  <dcterms:created xsi:type="dcterms:W3CDTF">2014-11-07T11:07:42Z</dcterms:created>
  <dcterms:modified xsi:type="dcterms:W3CDTF">2015-01-16T15:40:41Z</dcterms:modified>
</cp:coreProperties>
</file>