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71" r:id="rId4"/>
    <p:sldId id="270" r:id="rId5"/>
    <p:sldId id="27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64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597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75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9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07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98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08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001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018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963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270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F37D4-FBBA-4AC1-891F-49B1F575360A}" type="datetimeFigureOut">
              <a:rPr lang="en-GB" smtClean="0"/>
              <a:t>13/10/2015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373F4-2EFA-4288-94E9-52326EFE3E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93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GIF ++ ambient condition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The Prep. area outside</a:t>
            </a:r>
          </a:p>
          <a:p>
            <a:r>
              <a:rPr lang="en-GB" dirty="0" smtClean="0"/>
              <a:t>Tent and its gradient</a:t>
            </a:r>
            <a:endParaRPr lang="en-GB" dirty="0"/>
          </a:p>
          <a:p>
            <a:r>
              <a:rPr lang="en-GB" dirty="0" smtClean="0"/>
              <a:t>CSC area </a:t>
            </a:r>
          </a:p>
          <a:p>
            <a:r>
              <a:rPr lang="en-GB" dirty="0" smtClean="0"/>
              <a:t>Geneva </a:t>
            </a:r>
            <a:r>
              <a:rPr lang="en-GB" dirty="0" err="1" smtClean="0"/>
              <a:t>meteo</a:t>
            </a:r>
            <a:r>
              <a:rPr lang="en-GB" dirty="0" smtClean="0"/>
              <a:t> station </a:t>
            </a:r>
          </a:p>
          <a:p>
            <a:pPr marL="0" indent="0">
              <a:buNone/>
            </a:pPr>
            <a:r>
              <a:rPr lang="en-GB" sz="2000" dirty="0"/>
              <a:t>	</a:t>
            </a:r>
            <a:r>
              <a:rPr lang="en-GB" sz="2000" dirty="0" smtClean="0"/>
              <a:t>						Ian Crotty	</a:t>
            </a:r>
            <a:r>
              <a:rPr lang="en-GB" sz="2000" dirty="0" smtClean="0"/>
              <a:t>6 </a:t>
            </a:r>
            <a:r>
              <a:rPr lang="en-GB" sz="2000" dirty="0" smtClean="0"/>
              <a:t>Oct 2015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6278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19" y="-37215"/>
            <a:ext cx="10602539" cy="68952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30766" y="856034"/>
            <a:ext cx="185798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CERN Dip Sensors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552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372" y="0"/>
            <a:ext cx="10167662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28808" y="3429000"/>
            <a:ext cx="356032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err="1" smtClean="0"/>
              <a:t>Frascati</a:t>
            </a:r>
            <a:r>
              <a:rPr lang="en-GB" dirty="0" smtClean="0"/>
              <a:t> Environmental Sensors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297676" y="2876145"/>
            <a:ext cx="103113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RPC Tent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206902" y="2876146"/>
            <a:ext cx="126783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Prep. Area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129063" y="6210791"/>
            <a:ext cx="164721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CSC in Bunker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8600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PCDCSGIF04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6268" y="1825625"/>
            <a:ext cx="5659464" cy="43513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39018" y="2702010"/>
            <a:ext cx="1573427" cy="95558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The </a:t>
            </a:r>
            <a:r>
              <a:rPr lang="en-GB" dirty="0" err="1" smtClean="0"/>
              <a:t>Frascati</a:t>
            </a:r>
            <a:r>
              <a:rPr lang="en-GB" dirty="0" smtClean="0"/>
              <a:t> environmental sensors 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18984" y="2537254"/>
            <a:ext cx="1812324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Environmental sensors from CERN Dip</a:t>
            </a:r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042984" y="3460584"/>
            <a:ext cx="1993557" cy="1926962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031149" y="3325647"/>
            <a:ext cx="2107869" cy="1256081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70020" y="5758584"/>
            <a:ext cx="3842425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It would be very good that we can have these two sources of data together.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0224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Comments on the pcdcegif04 display.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Put the CERN environmental sensors with the </a:t>
            </a:r>
            <a:r>
              <a:rPr lang="en-GB" dirty="0" err="1" smtClean="0"/>
              <a:t>frascati</a:t>
            </a:r>
            <a:r>
              <a:rPr lang="en-GB" dirty="0" smtClean="0"/>
              <a:t> sensors.</a:t>
            </a:r>
          </a:p>
          <a:p>
            <a:r>
              <a:rPr lang="en-GB" dirty="0" smtClean="0"/>
              <a:t>In the </a:t>
            </a:r>
            <a:r>
              <a:rPr lang="en-GB" dirty="0" err="1" smtClean="0"/>
              <a:t>Frascati</a:t>
            </a:r>
            <a:r>
              <a:rPr lang="en-GB" dirty="0" smtClean="0"/>
              <a:t> sensors list it should be possible to select what we want to compare.</a:t>
            </a:r>
          </a:p>
          <a:p>
            <a:r>
              <a:rPr lang="en-GB" dirty="0" smtClean="0"/>
              <a:t>It seems the CERN sensors are reading higher inside the bunker than the </a:t>
            </a:r>
            <a:r>
              <a:rPr lang="en-GB" dirty="0" err="1" smtClean="0"/>
              <a:t>frascati</a:t>
            </a:r>
            <a:r>
              <a:rPr lang="en-GB" dirty="0" smtClean="0"/>
              <a:t> sensors.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7735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8853</TotalTime>
  <Words>107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GIF ++ ambient condition</vt:lpstr>
      <vt:lpstr>PowerPoint Presentation</vt:lpstr>
      <vt:lpstr>PowerPoint Presentation</vt:lpstr>
      <vt:lpstr>PCDCSGIF04</vt:lpstr>
      <vt:lpstr>Comments on the pcdcegif04 display.</vt:lpstr>
    </vt:vector>
  </TitlesOfParts>
  <Company>CERN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GIF Environment &amp; Gas</dc:title>
  <dc:creator>Ian Crotty</dc:creator>
  <cp:lastModifiedBy>Ian Crotty</cp:lastModifiedBy>
  <cp:revision>50</cp:revision>
  <dcterms:created xsi:type="dcterms:W3CDTF">2015-09-30T11:29:22Z</dcterms:created>
  <dcterms:modified xsi:type="dcterms:W3CDTF">2015-10-13T14:01:27Z</dcterms:modified>
</cp:coreProperties>
</file>