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5" r:id="rId5"/>
    <p:sldId id="260" r:id="rId6"/>
    <p:sldId id="261" r:id="rId7"/>
    <p:sldId id="262" r:id="rId8"/>
    <p:sldId id="266" r:id="rId9"/>
    <p:sldId id="267" r:id="rId10"/>
    <p:sldId id="26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9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9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7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8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0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96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7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F37D4-FBBA-4AC1-891F-49B1F575360A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73F4-2EFA-4288-94E9-52326EFE3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93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 ++ ambient condition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Prep. area outside</a:t>
            </a:r>
          </a:p>
          <a:p>
            <a:r>
              <a:rPr lang="en-GB" dirty="0" smtClean="0"/>
              <a:t>Tent and its gradient</a:t>
            </a:r>
            <a:endParaRPr lang="en-GB" dirty="0"/>
          </a:p>
          <a:p>
            <a:r>
              <a:rPr lang="en-GB" dirty="0" smtClean="0"/>
              <a:t>CSC area </a:t>
            </a:r>
          </a:p>
          <a:p>
            <a:r>
              <a:rPr lang="en-GB" dirty="0" smtClean="0"/>
              <a:t>Geneva </a:t>
            </a:r>
            <a:r>
              <a:rPr lang="en-GB" dirty="0" err="1" smtClean="0"/>
              <a:t>meteo</a:t>
            </a:r>
            <a:r>
              <a:rPr lang="en-GB" dirty="0" smtClean="0"/>
              <a:t> station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	Ian Crotty	6 Oct 2015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6278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505" y="1"/>
            <a:ext cx="1054531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0999" y="3845509"/>
            <a:ext cx="181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203 Prep Area RH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578" y="1721956"/>
            <a:ext cx="21109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 Prep Area RH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4349" y="5266067"/>
            <a:ext cx="211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201 RPC Temp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655" y="4739337"/>
            <a:ext cx="211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202 Prep Area Temp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0093" y="2781287"/>
            <a:ext cx="186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203 Prep Area RH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4766" y="4334975"/>
            <a:ext cx="211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203 Prep Area Temp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8273" y="3494011"/>
            <a:ext cx="9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days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83084" y="51721"/>
            <a:ext cx="4635230" cy="5350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Temp,RH</a:t>
            </a:r>
            <a:r>
              <a:rPr lang="en-GB" sz="2800" dirty="0" smtClean="0"/>
              <a:t> &amp; RH in Tent &amp; CSC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6583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74" y="1310058"/>
            <a:ext cx="10601527" cy="513937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deg</a:t>
            </a:r>
            <a:r>
              <a:rPr lang="en-GB" dirty="0" smtClean="0"/>
              <a:t> temperature gradient in the tent perhaps mostly vertical as the fans are weak. To be investigated, both inside and outside, and mitigated if confirmed.</a:t>
            </a:r>
          </a:p>
          <a:p>
            <a:r>
              <a:rPr lang="en-GB" dirty="0" smtClean="0"/>
              <a:t>RH values are approx. 35 – 50%</a:t>
            </a:r>
          </a:p>
          <a:p>
            <a:r>
              <a:rPr lang="en-GB" dirty="0" smtClean="0"/>
              <a:t>Stable 20degC values with less than 0.5degC gradient within the tent are NOT yet achieved.</a:t>
            </a:r>
          </a:p>
          <a:p>
            <a:r>
              <a:rPr lang="en-GB" dirty="0" smtClean="0"/>
              <a:t>RPC area is indicated as 3-4 </a:t>
            </a:r>
            <a:r>
              <a:rPr lang="en-GB" dirty="0" err="1" smtClean="0"/>
              <a:t>degC</a:t>
            </a:r>
            <a:r>
              <a:rPr lang="en-GB" dirty="0" smtClean="0"/>
              <a:t> less than the CSC zone.</a:t>
            </a:r>
          </a:p>
          <a:p>
            <a:r>
              <a:rPr lang="en-GB" dirty="0" smtClean="0"/>
              <a:t>The RPC tent is stable (±0.5) up to set point change, slow response.</a:t>
            </a:r>
          </a:p>
          <a:p>
            <a:r>
              <a:rPr lang="en-GB" dirty="0" smtClean="0"/>
              <a:t>Gas supply temp is higher (2degC) than Prep Area, perhaps as the gas rack are higher up.</a:t>
            </a:r>
          </a:p>
          <a:p>
            <a:r>
              <a:rPr lang="en-GB" dirty="0" smtClean="0"/>
              <a:t>Gas return is higher than recorded tent temp. due to gradient in height.</a:t>
            </a:r>
          </a:p>
          <a:p>
            <a:r>
              <a:rPr lang="en-GB" dirty="0" smtClean="0"/>
              <a:t>Gas return temperature takes the chamber temperature, to be </a:t>
            </a:r>
            <a:r>
              <a:rPr lang="en-GB" smtClean="0"/>
              <a:t>verified.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18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32" y="2020202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06" y="1087395"/>
            <a:ext cx="5666424" cy="4249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2854" y="1589903"/>
            <a:ext cx="2356022" cy="37070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Inside with x2 AC units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63264" y="5478162"/>
            <a:ext cx="32704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Building a tunnel across the width of the GIF++ Upstream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7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Analogue gauges (rad hard)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5" y="1949192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28" y="2786320"/>
            <a:ext cx="3958445" cy="2968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24" y="2405448"/>
            <a:ext cx="4084760" cy="3063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4530" y="1573427"/>
            <a:ext cx="1524000" cy="37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Saleve</a:t>
            </a:r>
            <a:r>
              <a:rPr lang="en-GB" dirty="0" smtClean="0"/>
              <a:t> T1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85038" y="2117124"/>
            <a:ext cx="191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Front Korea T0/3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193427" y="1949192"/>
            <a:ext cx="2333850" cy="36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T1 Jura in front of AC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88411" y="792325"/>
            <a:ext cx="28667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Gauges calibrated and checked to within ± 0.3degC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877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43" y="0"/>
            <a:ext cx="1054531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4478" y="992459"/>
            <a:ext cx="262053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the beginning</a:t>
            </a:r>
          </a:p>
          <a:p>
            <a:r>
              <a:rPr lang="en-GB" dirty="0" smtClean="0"/>
              <a:t>Unstable data and high temps in July August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87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624309" y="2140085"/>
            <a:ext cx="1360168" cy="24902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5" y="0"/>
            <a:ext cx="105453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1740" y="54804"/>
            <a:ext cx="481112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Temperatures 21 -30 Sept 2015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24309" y="2356265"/>
            <a:ext cx="1507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2">
                    <a:lumMod val="50000"/>
                  </a:schemeClr>
                </a:solidFill>
              </a:rPr>
              <a:t>105 Supply RPC gas</a:t>
            </a:r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4092" y="2776655"/>
            <a:ext cx="110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203 Prep area</a:t>
            </a:r>
            <a:endParaRPr lang="en-GB" sz="12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17798" y="4205340"/>
            <a:ext cx="1005479" cy="28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201 RPC tent</a:t>
            </a:r>
            <a:endParaRPr lang="en-GB" sz="12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4092" y="3646451"/>
            <a:ext cx="145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102 Return RPC gas</a:t>
            </a:r>
            <a:endParaRPr lang="en-GB" sz="1200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49399" y="3150219"/>
            <a:ext cx="1014761" cy="27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F0"/>
                </a:solidFill>
              </a:rPr>
              <a:t>202 CSC </a:t>
            </a:r>
            <a:r>
              <a:rPr lang="en-GB" sz="1200" dirty="0" err="1" smtClean="0">
                <a:solidFill>
                  <a:srgbClr val="00B0F0"/>
                </a:solidFill>
              </a:rPr>
              <a:t>env</a:t>
            </a:r>
            <a:endParaRPr lang="en-GB" sz="1200" dirty="0" smtClean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3830" y="1213786"/>
            <a:ext cx="2071992" cy="6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 Wednesday 23 sept 2015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81336" y="1673157"/>
            <a:ext cx="982494" cy="20428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754877" y="1825557"/>
            <a:ext cx="1261353" cy="14640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2438" y="4717915"/>
            <a:ext cx="19455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Stable tent temp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8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11" y="0"/>
            <a:ext cx="10545313" cy="6857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802502" y="2908572"/>
            <a:ext cx="99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CSC Temp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8041" y="4058350"/>
            <a:ext cx="1095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RPC Temp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028" y="3349560"/>
            <a:ext cx="205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Return RPC Gas Temp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7309" y="1662691"/>
            <a:ext cx="1867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Prep. Area Temp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5394" y="1184122"/>
            <a:ext cx="219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>
                    <a:lumMod val="50000"/>
                  </a:schemeClr>
                </a:solidFill>
              </a:rPr>
              <a:t>Supply RPC Gas Temp</a:t>
            </a:r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6271" y="4868667"/>
            <a:ext cx="181907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Set point change 16-18degC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966032" y="4669277"/>
            <a:ext cx="2584581" cy="9435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gas return temperature follows the indicated Tent temp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21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4531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012" y="0"/>
            <a:ext cx="26751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Humidity RH%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186075" y="1958251"/>
            <a:ext cx="1005479" cy="28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201 RPC tent</a:t>
            </a:r>
            <a:endParaRPr lang="en-GB" sz="12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6075" y="3053064"/>
            <a:ext cx="1451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102 Return RPC gas</a:t>
            </a:r>
            <a:endParaRPr lang="en-GB" sz="1200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9215" y="4800008"/>
            <a:ext cx="110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203 Prep area</a:t>
            </a:r>
            <a:endParaRPr lang="en-GB" sz="12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277" y="1128409"/>
            <a:ext cx="9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7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50" y="0"/>
            <a:ext cx="105453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1412" y="4464996"/>
            <a:ext cx="2743200" cy="6614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Structure is perhaps due to the AC cycle 10-20mins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93012" y="0"/>
            <a:ext cx="26751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Humidity RH%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696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8" y="-10371"/>
            <a:ext cx="10561262" cy="6868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761" y="145915"/>
            <a:ext cx="402400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Temp &amp; RH in Tent &amp; CSC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0860" y="3793787"/>
            <a:ext cx="3433863" cy="9144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Set point change from 16deg C to 18degC and both AC on, one was off on </a:t>
            </a:r>
            <a:r>
              <a:rPr lang="en-GB" dirty="0" err="1" smtClean="0"/>
              <a:t>Saleve</a:t>
            </a:r>
            <a:r>
              <a:rPr lang="en-GB" dirty="0" smtClean="0"/>
              <a:t> side.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84060" y="4708187"/>
            <a:ext cx="787940" cy="5836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86416" y="5204298"/>
            <a:ext cx="146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 RPC tent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584331" y="1543456"/>
            <a:ext cx="14688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201 RPC Humidity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636867" y="2324749"/>
            <a:ext cx="196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202 CSC Humidity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419943" y="4630685"/>
            <a:ext cx="160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202 CSC temp.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53455" y="825421"/>
            <a:ext cx="9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1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8831</TotalTime>
  <Words>369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GIF ++ ambient condition</vt:lpstr>
      <vt:lpstr>Tent</vt:lpstr>
      <vt:lpstr>Analogue gauges (rad hard)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 Environment &amp; Gas</dc:title>
  <dc:creator>Ian Crotty</dc:creator>
  <cp:lastModifiedBy>Ian Crotty</cp:lastModifiedBy>
  <cp:revision>43</cp:revision>
  <dcterms:created xsi:type="dcterms:W3CDTF">2015-09-30T11:29:22Z</dcterms:created>
  <dcterms:modified xsi:type="dcterms:W3CDTF">2015-10-06T14:41:05Z</dcterms:modified>
</cp:coreProperties>
</file>