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0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2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1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9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3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9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7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7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3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0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4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1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3DD1A-C46D-2D43-8664-8B8FA7340C18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Additional cables </a:t>
            </a:r>
            <a:r>
              <a:rPr lang="en-US" dirty="0" smtClean="0"/>
              <a:t>GIF 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Ian </a:t>
            </a:r>
            <a:r>
              <a:rPr lang="en-US" dirty="0" smtClean="0"/>
              <a:t>Crotty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List of cables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Cosmic </a:t>
            </a:r>
            <a:r>
              <a:rPr lang="en-GB" sz="2800" dirty="0" err="1" smtClean="0"/>
              <a:t>hodoscope</a:t>
            </a:r>
            <a:r>
              <a:rPr lang="en-GB" sz="2800" dirty="0"/>
              <a:t> </a:t>
            </a:r>
            <a:r>
              <a:rPr lang="en-GB" sz="2800" dirty="0" smtClean="0"/>
              <a:t>PMT HV(x4</a:t>
            </a:r>
            <a:r>
              <a:rPr lang="en-GB" sz="2800" dirty="0"/>
              <a:t>), </a:t>
            </a:r>
            <a:r>
              <a:rPr lang="en-GB" sz="2800" dirty="0" smtClean="0"/>
              <a:t>Signal(4),</a:t>
            </a:r>
          </a:p>
          <a:p>
            <a:r>
              <a:rPr lang="en-GB" sz="2800" dirty="0" smtClean="0"/>
              <a:t>Current measurement (x4)</a:t>
            </a:r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Scan Table	LV Translation(x2), Monitoring(x2)</a:t>
            </a:r>
          </a:p>
          <a:p>
            <a:endParaRPr lang="en-GB" dirty="0"/>
          </a:p>
          <a:p>
            <a:r>
              <a:rPr lang="en-GB" sz="2800" dirty="0" smtClean="0"/>
              <a:t>Down Stream,  </a:t>
            </a:r>
            <a:r>
              <a:rPr lang="en-GB" sz="2800" dirty="0" err="1" smtClean="0"/>
              <a:t>Umbil</a:t>
            </a:r>
            <a:r>
              <a:rPr lang="en-GB" sz="2800" dirty="0" smtClean="0"/>
              <a:t>. HV, 2x LV, 2x? Signal, 1x DCS</a:t>
            </a:r>
          </a:p>
          <a:p>
            <a:endParaRPr lang="en-GB" dirty="0" smtClean="0"/>
          </a:p>
          <a:p>
            <a:endParaRPr lang="en-GB" dirty="0" smtClean="0"/>
          </a:p>
          <a:p>
            <a:pPr lvl="2"/>
            <a:endParaRPr lang="en-GB" dirty="0" smtClean="0"/>
          </a:p>
          <a:p>
            <a:pPr lvl="2"/>
            <a:endParaRPr lang="en-GB" dirty="0"/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pPr marL="914400" lvl="2" indent="0">
              <a:buNone/>
            </a:pPr>
            <a:endParaRPr lang="en-GB" dirty="0"/>
          </a:p>
          <a:p>
            <a:pPr lvl="2"/>
            <a:endParaRPr lang="en-GB" dirty="0" smtClean="0"/>
          </a:p>
          <a:p>
            <a:pPr marL="914400" lvl="2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4555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524" t="6930" r="15204" b="1449"/>
          <a:stretch/>
        </p:blipFill>
        <p:spPr>
          <a:xfrm>
            <a:off x="659219" y="1055648"/>
            <a:ext cx="7017487" cy="52936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211572" y="489098"/>
            <a:ext cx="243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typical </a:t>
            </a:r>
            <a:r>
              <a:rPr lang="en-GB" dirty="0" err="1" smtClean="0"/>
              <a:t>lauyout</a:t>
            </a:r>
            <a:r>
              <a:rPr lang="en-GB" dirty="0" smtClean="0"/>
              <a:t> for the GIF area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93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610" y="455392"/>
            <a:ext cx="5300392" cy="528619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212112" y="3583172"/>
            <a:ext cx="6783572" cy="0"/>
          </a:xfrm>
          <a:prstGeom prst="line">
            <a:avLst/>
          </a:prstGeom>
          <a:ln>
            <a:solidFill>
              <a:srgbClr val="00B0F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31088" y="3944679"/>
            <a:ext cx="3615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92595" y="4277832"/>
            <a:ext cx="202018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92595" y="3944679"/>
            <a:ext cx="0" cy="3331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912781" y="3930502"/>
            <a:ext cx="0" cy="3331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181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en-GB" dirty="0" smtClean="0"/>
              <a:t> independent </a:t>
            </a:r>
            <a:r>
              <a:rPr lang="en-GB" dirty="0" err="1" smtClean="0"/>
              <a:t>installtions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Upstream</a:t>
            </a:r>
          </a:p>
          <a:p>
            <a:endParaRPr lang="en-GB" dirty="0"/>
          </a:p>
          <a:p>
            <a:r>
              <a:rPr lang="en-GB" dirty="0" smtClean="0"/>
              <a:t>Down </a:t>
            </a:r>
            <a:r>
              <a:rPr lang="en-GB" smtClean="0"/>
              <a:t>strream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080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hermata 03-2456735 alle 12.15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72" r="4725"/>
          <a:stretch/>
        </p:blipFill>
        <p:spPr>
          <a:xfrm>
            <a:off x="107504" y="1340768"/>
            <a:ext cx="7693675" cy="53864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4624"/>
            <a:ext cx="8042276" cy="792088"/>
          </a:xfrm>
        </p:spPr>
        <p:txBody>
          <a:bodyPr/>
          <a:lstStyle/>
          <a:p>
            <a:r>
              <a:rPr lang="en-GB" dirty="0" smtClean="0"/>
              <a:t>(Very) Preliminary </a:t>
            </a:r>
            <a:r>
              <a:rPr lang="en-GB" dirty="0"/>
              <a:t>s</a:t>
            </a:r>
            <a:r>
              <a:rPr lang="en-GB" dirty="0" smtClean="0"/>
              <a:t>et-up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82334" y="1125324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latin typeface="Times New Roman"/>
                <a:cs typeface="Times New Roman"/>
              </a:rPr>
              <a:t>RPCs  High eta</a:t>
            </a:r>
            <a:endParaRPr lang="en-GB" sz="2200" b="1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2708920"/>
            <a:ext cx="39604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RPCs consolidation</a:t>
            </a:r>
            <a:endParaRPr lang="en-GB" sz="22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92280" y="2348880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RPCs </a:t>
            </a:r>
            <a:r>
              <a:rPr lang="en-US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lang="en-GB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 studies</a:t>
            </a:r>
            <a:endParaRPr lang="en-GB" sz="22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3808" y="3536969"/>
            <a:ext cx="216024" cy="46809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336196" y="1877451"/>
            <a:ext cx="972108" cy="129614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508104" y="3284984"/>
            <a:ext cx="216024" cy="252038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91680" y="3140968"/>
            <a:ext cx="1152128" cy="50405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796136" y="2708920"/>
            <a:ext cx="1512168" cy="57606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966310" y="3354431"/>
            <a:ext cx="216024" cy="46809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72008" y="5273913"/>
            <a:ext cx="3851920" cy="1323439"/>
          </a:xfrm>
          <a:prstGeom prst="rect">
            <a:avLst/>
          </a:prstGeom>
          <a:solidFill>
            <a:srgbClr val="FFFFFF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en-GB" sz="2000" dirty="0" smtClean="0">
                <a:latin typeface="Times New Roman"/>
                <a:cs typeface="Times New Roman"/>
              </a:rPr>
              <a:t>The detector position will better be defined as soon as the </a:t>
            </a:r>
            <a:r>
              <a:rPr lang="en-GB" sz="2000" dirty="0" smtClean="0">
                <a:latin typeface="Symbol" charset="2"/>
                <a:cs typeface="Symbol" charset="2"/>
              </a:rPr>
              <a:t>g</a:t>
            </a:r>
            <a:r>
              <a:rPr lang="en-GB" sz="2000" dirty="0" smtClean="0">
                <a:latin typeface="Times New Roman"/>
                <a:cs typeface="Times New Roman"/>
              </a:rPr>
              <a:t> flux will be measured and when the requests of all users will be defined. </a:t>
            </a:r>
            <a:endParaRPr lang="en-GB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77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3102"/>
            <a:ext cx="8229600" cy="1143000"/>
          </a:xfrm>
        </p:spPr>
        <p:txBody>
          <a:bodyPr/>
          <a:lstStyle/>
          <a:p>
            <a:r>
              <a:rPr lang="en-US" dirty="0" smtClean="0"/>
              <a:t>Preparation zone</a:t>
            </a:r>
            <a:endParaRPr lang="en-US" dirty="0"/>
          </a:p>
        </p:txBody>
      </p:sp>
      <p:pic>
        <p:nvPicPr>
          <p:cNvPr id="3" name="Picture 2" descr="Schermata 05-2456801 alle 13.42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997" y="1509172"/>
            <a:ext cx="7304803" cy="47227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7369" y="4030599"/>
            <a:ext cx="1250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HV  </a:t>
            </a:r>
          </a:p>
          <a:p>
            <a:r>
              <a:rPr lang="en-US" dirty="0" smtClean="0"/>
              <a:t>10 cables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2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83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Office Theme</vt:lpstr>
      <vt:lpstr>Additional cables GIF ++</vt:lpstr>
      <vt:lpstr>List of cables</vt:lpstr>
      <vt:lpstr>PowerPoint Presentation</vt:lpstr>
      <vt:lpstr>PowerPoint Presentation</vt:lpstr>
      <vt:lpstr>2 independent installtions</vt:lpstr>
      <vt:lpstr>(Very) Preliminary set-up</vt:lpstr>
      <vt:lpstr>Preparation zone</vt:lpstr>
    </vt:vector>
  </TitlesOfParts>
  <Company>INFN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gabriella pugliese</dc:creator>
  <cp:lastModifiedBy>Ian Crotty</cp:lastModifiedBy>
  <cp:revision>11</cp:revision>
  <dcterms:created xsi:type="dcterms:W3CDTF">2014-05-23T11:26:12Z</dcterms:created>
  <dcterms:modified xsi:type="dcterms:W3CDTF">2015-03-30T16:13:30Z</dcterms:modified>
</cp:coreProperties>
</file>