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37D4-FBBA-4AC1-891F-49B1F575360A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649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37D4-FBBA-4AC1-891F-49B1F575360A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6597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37D4-FBBA-4AC1-891F-49B1F575360A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75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37D4-FBBA-4AC1-891F-49B1F575360A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997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37D4-FBBA-4AC1-891F-49B1F575360A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078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37D4-FBBA-4AC1-891F-49B1F575360A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987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37D4-FBBA-4AC1-891F-49B1F575360A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082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37D4-FBBA-4AC1-891F-49B1F575360A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001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37D4-FBBA-4AC1-891F-49B1F575360A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018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37D4-FBBA-4AC1-891F-49B1F575360A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963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37D4-FBBA-4AC1-891F-49B1F575360A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270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F37D4-FBBA-4AC1-891F-49B1F575360A}" type="datetimeFigureOut">
              <a:rPr lang="en-GB" smtClean="0"/>
              <a:t>30/09/2015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930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GIF Environment &amp; Gas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Ian</a:t>
            </a:r>
          </a:p>
          <a:p>
            <a:r>
              <a:rPr lang="en-GB" dirty="0" smtClean="0"/>
              <a:t>30 Sept 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280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Tent photo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001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8237" y="204787"/>
            <a:ext cx="9915525" cy="644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59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669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GIF Environment &amp; Gas</vt:lpstr>
      <vt:lpstr>Tent photo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GIF Environment &amp; Gas</dc:title>
  <dc:creator>Ian Crotty</dc:creator>
  <cp:lastModifiedBy>Ian Crotty</cp:lastModifiedBy>
  <cp:revision>3</cp:revision>
  <dcterms:created xsi:type="dcterms:W3CDTF">2015-09-30T11:29:22Z</dcterms:created>
  <dcterms:modified xsi:type="dcterms:W3CDTF">2015-09-30T11:31:33Z</dcterms:modified>
</cp:coreProperties>
</file>