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E8A2-2E13-41A3-83AA-B66DA62ADF51}" type="datetimeFigureOut">
              <a:rPr lang="en-GB" smtClean="0"/>
              <a:t>16/04/2012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41A11-ACB3-4813-BA04-6EC618BC3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85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E8A2-2E13-41A3-83AA-B66DA62ADF51}" type="datetimeFigureOut">
              <a:rPr lang="en-GB" smtClean="0"/>
              <a:t>16/04/2012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41A11-ACB3-4813-BA04-6EC618BC3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942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E8A2-2E13-41A3-83AA-B66DA62ADF51}" type="datetimeFigureOut">
              <a:rPr lang="en-GB" smtClean="0"/>
              <a:t>16/04/2012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41A11-ACB3-4813-BA04-6EC618BC3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49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E8A2-2E13-41A3-83AA-B66DA62ADF51}" type="datetimeFigureOut">
              <a:rPr lang="en-GB" smtClean="0"/>
              <a:t>16/04/2012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41A11-ACB3-4813-BA04-6EC618BC3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021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E8A2-2E13-41A3-83AA-B66DA62ADF51}" type="datetimeFigureOut">
              <a:rPr lang="en-GB" smtClean="0"/>
              <a:t>16/04/2012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41A11-ACB3-4813-BA04-6EC618BC3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389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E8A2-2E13-41A3-83AA-B66DA62ADF51}" type="datetimeFigureOut">
              <a:rPr lang="en-GB" smtClean="0"/>
              <a:t>16/04/2012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41A11-ACB3-4813-BA04-6EC618BC3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467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E8A2-2E13-41A3-83AA-B66DA62ADF51}" type="datetimeFigureOut">
              <a:rPr lang="en-GB" smtClean="0"/>
              <a:t>16/04/2012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41A11-ACB3-4813-BA04-6EC618BC3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682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E8A2-2E13-41A3-83AA-B66DA62ADF51}" type="datetimeFigureOut">
              <a:rPr lang="en-GB" smtClean="0"/>
              <a:t>16/04/2012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41A11-ACB3-4813-BA04-6EC618BC3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01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E8A2-2E13-41A3-83AA-B66DA62ADF51}" type="datetimeFigureOut">
              <a:rPr lang="en-GB" smtClean="0"/>
              <a:t>16/04/2012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41A11-ACB3-4813-BA04-6EC618BC3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296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E8A2-2E13-41A3-83AA-B66DA62ADF51}" type="datetimeFigureOut">
              <a:rPr lang="en-GB" smtClean="0"/>
              <a:t>16/04/2012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41A11-ACB3-4813-BA04-6EC618BC3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689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0E8A2-2E13-41A3-83AA-B66DA62ADF51}" type="datetimeFigureOut">
              <a:rPr lang="en-GB" smtClean="0"/>
              <a:t>16/04/2012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41A11-ACB3-4813-BA04-6EC618BC3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198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0E8A2-2E13-41A3-83AA-B66DA62ADF51}" type="datetimeFigureOut">
              <a:rPr lang="en-GB" smtClean="0"/>
              <a:t>16/04/2012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41A11-ACB3-4813-BA04-6EC618BC3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929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 Cabling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Connector &amp; Cable definition</a:t>
            </a:r>
          </a:p>
          <a:p>
            <a:r>
              <a:rPr lang="en-US" dirty="0" smtClean="0"/>
              <a:t>Cable paths and lengths</a:t>
            </a:r>
          </a:p>
          <a:p>
            <a:r>
              <a:rPr lang="en-US" dirty="0" smtClean="0"/>
              <a:t>QA/QC</a:t>
            </a:r>
          </a:p>
          <a:p>
            <a:r>
              <a:rPr lang="en-US" dirty="0" smtClean="0"/>
              <a:t>Installation</a:t>
            </a:r>
          </a:p>
          <a:p>
            <a:r>
              <a:rPr lang="en-US" dirty="0" smtClean="0"/>
              <a:t>Commissioning</a:t>
            </a:r>
          </a:p>
          <a:p>
            <a:r>
              <a:rPr lang="en-US" dirty="0" smtClean="0"/>
              <a:t>Schedule</a:t>
            </a:r>
          </a:p>
          <a:p>
            <a:r>
              <a:rPr lang="en-US" dirty="0" smtClean="0"/>
              <a:t>Costs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2452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669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15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RE Cabling</vt:lpstr>
      <vt:lpstr>PowerPoint Presentation</vt:lpstr>
    </vt:vector>
  </TitlesOfParts>
  <Company>CERN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Crotty</dc:creator>
  <cp:lastModifiedBy>Ian Crotty</cp:lastModifiedBy>
  <cp:revision>2</cp:revision>
  <dcterms:created xsi:type="dcterms:W3CDTF">2012-04-16T06:56:31Z</dcterms:created>
  <dcterms:modified xsi:type="dcterms:W3CDTF">2012-04-16T07:00:19Z</dcterms:modified>
</cp:coreProperties>
</file>