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2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84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03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46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8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50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75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537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97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6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33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B8C75-0F9C-4943-B9FA-E0E1C3A42305}" type="datetimeFigureOut">
              <a:rPr lang="en-GB" smtClean="0"/>
              <a:t>11/06/2013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4459-B85C-49D7-A186-5CA551CF30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53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pc-cms-re4-upscope.web.cern.ch/rpc-cms-re4-upscope/RPC/Services/Cooling/AssemblyFlexibles/FlexibleAssemblyCoolingRE4.doc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268760"/>
            <a:ext cx="4860032" cy="36450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4913784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“Flexible and union assembly Method” document has started. 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http://rpc-cms-re4-upscope.web.cern.ch/rpc-cms-re4-upscope/RPC/Services/Cooling/AssemblyFlexibles/FlexibleAssemblyCoolingRE4.docx</a:t>
            </a:r>
            <a:endParaRPr lang="en-GB" dirty="0" smtClean="0"/>
          </a:p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		</a:t>
            </a:r>
            <a:r>
              <a:rPr lang="en-US" smtClean="0"/>
              <a:t>11 June 2013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692697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Flexible assembly done onto SMs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6350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3</cp:revision>
  <dcterms:created xsi:type="dcterms:W3CDTF">2013-06-11T08:43:14Z</dcterms:created>
  <dcterms:modified xsi:type="dcterms:W3CDTF">2013-06-11T08:52:26Z</dcterms:modified>
</cp:coreProperties>
</file>