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0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5" d="100"/>
          <a:sy n="75" d="100"/>
        </p:scale>
        <p:origin x="-21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F4928-D17D-4D55-8ED8-F2DA67B713BA}" type="datetimeFigureOut">
              <a:rPr lang="en-US" smtClean="0"/>
              <a:t>6/27/2011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F32185-69BC-41E1-AE40-F0CFBD1687F3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F4928-D17D-4D55-8ED8-F2DA67B713BA}" type="datetimeFigureOut">
              <a:rPr lang="en-US" smtClean="0"/>
              <a:t>6/27/2011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F32185-69BC-41E1-AE40-F0CFBD1687F3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F4928-D17D-4D55-8ED8-F2DA67B713BA}" type="datetimeFigureOut">
              <a:rPr lang="en-US" smtClean="0"/>
              <a:t>6/27/2011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F32185-69BC-41E1-AE40-F0CFBD1687F3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F4928-D17D-4D55-8ED8-F2DA67B713BA}" type="datetimeFigureOut">
              <a:rPr lang="en-US" smtClean="0"/>
              <a:t>6/27/2011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F32185-69BC-41E1-AE40-F0CFBD1687F3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F4928-D17D-4D55-8ED8-F2DA67B713BA}" type="datetimeFigureOut">
              <a:rPr lang="en-US" smtClean="0"/>
              <a:t>6/27/2011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F32185-69BC-41E1-AE40-F0CFBD1687F3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F4928-D17D-4D55-8ED8-F2DA67B713BA}" type="datetimeFigureOut">
              <a:rPr lang="en-US" smtClean="0"/>
              <a:t>6/27/2011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F32185-69BC-41E1-AE40-F0CFBD1687F3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F4928-D17D-4D55-8ED8-F2DA67B713BA}" type="datetimeFigureOut">
              <a:rPr lang="en-US" smtClean="0"/>
              <a:t>6/27/2011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F32185-69BC-41E1-AE40-F0CFBD1687F3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F4928-D17D-4D55-8ED8-F2DA67B713BA}" type="datetimeFigureOut">
              <a:rPr lang="en-US" smtClean="0"/>
              <a:t>6/27/2011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F32185-69BC-41E1-AE40-F0CFBD1687F3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F4928-D17D-4D55-8ED8-F2DA67B713BA}" type="datetimeFigureOut">
              <a:rPr lang="en-US" smtClean="0"/>
              <a:t>6/27/2011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F32185-69BC-41E1-AE40-F0CFBD1687F3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F4928-D17D-4D55-8ED8-F2DA67B713BA}" type="datetimeFigureOut">
              <a:rPr lang="en-US" smtClean="0"/>
              <a:t>6/27/2011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F32185-69BC-41E1-AE40-F0CFBD1687F3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F4928-D17D-4D55-8ED8-F2DA67B713BA}" type="datetimeFigureOut">
              <a:rPr lang="en-US" smtClean="0"/>
              <a:t>6/27/2011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F32185-69BC-41E1-AE40-F0CFBD1687F3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5F4928-D17D-4D55-8ED8-F2DA67B713BA}" type="datetimeFigureOut">
              <a:rPr lang="en-US" smtClean="0"/>
              <a:t>6/27/2011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F32185-69BC-41E1-AE40-F0CFBD1687F3}" type="slidenum">
              <a:rPr lang="en-US" smtClean="0"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Some material for your presentations. I hope it fits your needs</a:t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Ian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RB temperatures for 1 year, down by 0.3 </a:t>
            </a:r>
            <a:r>
              <a:rPr lang="en-US" sz="2400" dirty="0"/>
              <a:t>˚</a:t>
            </a:r>
            <a:r>
              <a:rPr lang="en-US" sz="2400" dirty="0" smtClean="0"/>
              <a:t>C since Oct last year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 l="327" b="51515"/>
          <a:stretch>
            <a:fillRect/>
          </a:stretch>
        </p:blipFill>
        <p:spPr bwMode="auto">
          <a:xfrm>
            <a:off x="533400" y="1676400"/>
            <a:ext cx="7848600" cy="49407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RE temperatures down by 0.3 – 0.9˚C over one year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 l="327" b="51515"/>
          <a:stretch>
            <a:fillRect/>
          </a:stretch>
        </p:blipFill>
        <p:spPr bwMode="auto">
          <a:xfrm>
            <a:off x="457200" y="1600199"/>
            <a:ext cx="8229600" cy="51806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RH upper limit increased since last year 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/>
          <a:srcRect l="327" b="51515"/>
          <a:stretch>
            <a:fillRect/>
          </a:stretch>
        </p:blipFill>
        <p:spPr bwMode="auto">
          <a:xfrm>
            <a:off x="457200" y="1523999"/>
            <a:ext cx="8305800" cy="52285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2400" dirty="0" smtClean="0"/>
              <a:t>Pressure in UXC since1 year showing sudden changes that are dealt with in the gas system even if there is a power cut due to the passing storm.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/>
          <a:srcRect l="327" b="51515"/>
          <a:stretch>
            <a:fillRect/>
          </a:stretch>
        </p:blipFill>
        <p:spPr bwMode="auto">
          <a:xfrm>
            <a:off x="304800" y="1523999"/>
            <a:ext cx="8305800" cy="52285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000" dirty="0" smtClean="0"/>
              <a:t>Chambers are cooler than last year also largely due to a substantial </a:t>
            </a:r>
            <a:r>
              <a:rPr lang="en-US" sz="2000" smtClean="0"/>
              <a:t>reduction  (21.24- 19.97 = 1.27˚C)of </a:t>
            </a:r>
            <a:r>
              <a:rPr lang="en-US" sz="2000" dirty="0" smtClean="0"/>
              <a:t>the ambient UXC temperature</a:t>
            </a:r>
            <a:endParaRPr lang="en-US" sz="2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 cstate="print"/>
          <a:srcRect l="327" b="52525"/>
          <a:stretch>
            <a:fillRect/>
          </a:stretch>
        </p:blipFill>
        <p:spPr bwMode="auto">
          <a:xfrm>
            <a:off x="381000" y="1523999"/>
            <a:ext cx="8305800" cy="51196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52</TotalTime>
  <Words>99</Words>
  <Application>Microsoft Office PowerPoint</Application>
  <PresentationFormat>On-screen Show (4:3)</PresentationFormat>
  <Paragraphs>6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Some material for your presentations. I hope it fits your needs  Ian</vt:lpstr>
      <vt:lpstr>RB temperatures for 1 year, down by 0.3 ˚C since Oct last year</vt:lpstr>
      <vt:lpstr>RE temperatures down by 0.3 – 0.9˚C over one year</vt:lpstr>
      <vt:lpstr>RH upper limit increased since last year </vt:lpstr>
      <vt:lpstr>Pressure in UXC since1 year showing sudden changes that are dealt with in the gas system even if there is a power cut due to the passing storm.</vt:lpstr>
      <vt:lpstr>Chambers are cooler than last year also largely due to a substantial reduction  (21.24- 19.97 = 1.27˚C)of the ambient UXC temperature</vt:lpstr>
    </vt:vector>
  </TitlesOfParts>
  <Company>CERN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icrotty2</dc:creator>
  <cp:lastModifiedBy>icrotty2</cp:lastModifiedBy>
  <cp:revision>16</cp:revision>
  <dcterms:created xsi:type="dcterms:W3CDTF">2011-06-27T16:52:21Z</dcterms:created>
  <dcterms:modified xsi:type="dcterms:W3CDTF">2011-06-27T17:44:26Z</dcterms:modified>
</cp:coreProperties>
</file>