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2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F4928-D17D-4D55-8ED8-F2DA67B713BA}" type="datetimeFigureOut">
              <a:rPr lang="en-US" smtClean="0"/>
              <a:t>6/27/2011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32185-69BC-41E1-AE40-F0CFBD1687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F4928-D17D-4D55-8ED8-F2DA67B713BA}" type="datetimeFigureOut">
              <a:rPr lang="en-US" smtClean="0"/>
              <a:t>6/27/2011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32185-69BC-41E1-AE40-F0CFBD1687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F4928-D17D-4D55-8ED8-F2DA67B713BA}" type="datetimeFigureOut">
              <a:rPr lang="en-US" smtClean="0"/>
              <a:t>6/27/2011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32185-69BC-41E1-AE40-F0CFBD1687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F4928-D17D-4D55-8ED8-F2DA67B713BA}" type="datetimeFigureOut">
              <a:rPr lang="en-US" smtClean="0"/>
              <a:t>6/27/2011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32185-69BC-41E1-AE40-F0CFBD1687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F4928-D17D-4D55-8ED8-F2DA67B713BA}" type="datetimeFigureOut">
              <a:rPr lang="en-US" smtClean="0"/>
              <a:t>6/27/2011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32185-69BC-41E1-AE40-F0CFBD1687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F4928-D17D-4D55-8ED8-F2DA67B713BA}" type="datetimeFigureOut">
              <a:rPr lang="en-US" smtClean="0"/>
              <a:t>6/27/2011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32185-69BC-41E1-AE40-F0CFBD1687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F4928-D17D-4D55-8ED8-F2DA67B713BA}" type="datetimeFigureOut">
              <a:rPr lang="en-US" smtClean="0"/>
              <a:t>6/27/2011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32185-69BC-41E1-AE40-F0CFBD1687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F4928-D17D-4D55-8ED8-F2DA67B713BA}" type="datetimeFigureOut">
              <a:rPr lang="en-US" smtClean="0"/>
              <a:t>6/27/2011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32185-69BC-41E1-AE40-F0CFBD1687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F4928-D17D-4D55-8ED8-F2DA67B713BA}" type="datetimeFigureOut">
              <a:rPr lang="en-US" smtClean="0"/>
              <a:t>6/27/2011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32185-69BC-41E1-AE40-F0CFBD1687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F4928-D17D-4D55-8ED8-F2DA67B713BA}" type="datetimeFigureOut">
              <a:rPr lang="en-US" smtClean="0"/>
              <a:t>6/27/2011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32185-69BC-41E1-AE40-F0CFBD1687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F4928-D17D-4D55-8ED8-F2DA67B713BA}" type="datetimeFigureOut">
              <a:rPr lang="en-US" smtClean="0"/>
              <a:t>6/27/2011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32185-69BC-41E1-AE40-F0CFBD1687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F4928-D17D-4D55-8ED8-F2DA67B713BA}" type="datetimeFigureOut">
              <a:rPr lang="en-US" smtClean="0"/>
              <a:t>6/27/2011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F32185-69BC-41E1-AE40-F0CFBD1687F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RB temperatures for 1 year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327" b="51515"/>
          <a:stretch>
            <a:fillRect/>
          </a:stretch>
        </p:blipFill>
        <p:spPr bwMode="auto">
          <a:xfrm>
            <a:off x="533400" y="1676400"/>
            <a:ext cx="7848600" cy="4940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RE temperatures down by 0.3 – 0.9˚C </a:t>
            </a:r>
            <a:r>
              <a:rPr lang="en-US" sz="2400" smtClean="0"/>
              <a:t>over one year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 l="327" b="51515"/>
          <a:stretch>
            <a:fillRect/>
          </a:stretch>
        </p:blipFill>
        <p:spPr bwMode="auto">
          <a:xfrm>
            <a:off x="457200" y="1600199"/>
            <a:ext cx="8229600" cy="5180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17</Words>
  <Application>Microsoft Office PowerPoint</Application>
  <PresentationFormat>On-screen Show (4:3)</PresentationFormat>
  <Paragraphs>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RB temperatures for 1 year</vt:lpstr>
      <vt:lpstr>RE temperatures down by 0.3 – 0.9˚C over one year</vt:lpstr>
    </vt:vector>
  </TitlesOfParts>
  <Company>CERN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icrotty2</dc:creator>
  <cp:lastModifiedBy>icrotty2</cp:lastModifiedBy>
  <cp:revision>4</cp:revision>
  <dcterms:created xsi:type="dcterms:W3CDTF">2011-06-27T16:52:21Z</dcterms:created>
  <dcterms:modified xsi:type="dcterms:W3CDTF">2011-06-27T17:04:52Z</dcterms:modified>
</cp:coreProperties>
</file>