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2086-9A02-4DDD-889A-5C243AAFFBA8}" type="datetimeFigureOut">
              <a:rPr lang="en-US" smtClean="0"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82E57-E8C7-4094-9BC9-714218C06A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Pertubations</a:t>
            </a:r>
            <a:r>
              <a:rPr lang="en-US" dirty="0" smtClean="0"/>
              <a:t> in Climatic Conditions in UXC55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715000" y="4876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 smtClean="0"/>
              <a:t> 9 Jan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sureUXC55Jan2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295400"/>
            <a:ext cx="8016795" cy="42560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62400" y="5867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Minimium</a:t>
            </a:r>
            <a:r>
              <a:rPr lang="en-US" dirty="0" smtClean="0"/>
              <a:t> for all year 937mbar on 16 Dec 2011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609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Maximium</a:t>
            </a:r>
            <a:r>
              <a:rPr lang="en-US" dirty="0" smtClean="0"/>
              <a:t> for all the year 983mbar on 26 </a:t>
            </a:r>
            <a:r>
              <a:rPr lang="en-US" dirty="0" err="1" smtClean="0"/>
              <a:t>dec</a:t>
            </a:r>
            <a:r>
              <a:rPr lang="en-US" dirty="0" smtClean="0"/>
              <a:t> 2011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HUXC55jan2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143000"/>
            <a:ext cx="8590927" cy="45608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200" y="5867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Lowest RH 14.36% 19 Dec 2011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mpUXC55Jan20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143000"/>
            <a:ext cx="8734460" cy="46370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5334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Temp Jump from 19.5-19.7 to 22.2to 22.3deg C. With a min of 18.6degC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286000"/>
            <a:ext cx="4495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Cooling and some AC (?) off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Gas off since 9 Dec 2011.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Argon will be back on 9 Jan 2012.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Chambers not flushed since 1 month, with dry conditions. Then no or dry gas for almost 2 months.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 should check that pressure regulation has been operational due to </a:t>
            </a:r>
            <a:r>
              <a:rPr lang="en-US" dirty="0" err="1" smtClean="0"/>
              <a:t>exteme</a:t>
            </a:r>
            <a:r>
              <a:rPr lang="en-US" dirty="0" smtClean="0"/>
              <a:t> pressure changes.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Chambers will have been 3 deg C warmer than normal.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120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Pertubations in Climatic Conditions in UXC55</vt:lpstr>
      <vt:lpstr>Slide 2</vt:lpstr>
      <vt:lpstr>Slide 3</vt:lpstr>
      <vt:lpstr>Slide 4</vt:lpstr>
      <vt:lpstr>Slide 5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Pertubations in Climatic Conditions in UXC55</dc:title>
  <dc:creator>icrotty2</dc:creator>
  <cp:lastModifiedBy>icrotty2</cp:lastModifiedBy>
  <cp:revision>17</cp:revision>
  <dcterms:created xsi:type="dcterms:W3CDTF">2012-01-09T09:08:32Z</dcterms:created>
  <dcterms:modified xsi:type="dcterms:W3CDTF">2012-01-09T09:33:28Z</dcterms:modified>
</cp:coreProperties>
</file>