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74" r:id="rId15"/>
    <p:sldId id="269" r:id="rId16"/>
    <p:sldId id="270" r:id="rId17"/>
    <p:sldId id="271" r:id="rId18"/>
    <p:sldId id="277" r:id="rId19"/>
    <p:sldId id="272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78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9F8D-2CEF-43FF-ACEA-51BBA16B9316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C90B7-2233-4484-AFC6-C0B5510A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2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0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3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0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9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9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6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4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471F-437E-4342-84AB-660DBB3D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RE+4 gas tubes routing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Proposal 00</a:t>
            </a:r>
          </a:p>
          <a:p>
            <a:r>
              <a:rPr lang="pl-PL" dirty="0" smtClean="0"/>
              <a:t>22 October 2012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Wojciech Szczęsny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8" y="1600200"/>
            <a:ext cx="7725783" cy="4525963"/>
          </a:xfrm>
        </p:spPr>
      </p:pic>
    </p:spTree>
    <p:extLst>
      <p:ext uri="{BB962C8B-B14F-4D97-AF65-F5344CB8AC3E}">
        <p14:creationId xmlns:p14="http://schemas.microsoft.com/office/powerpoint/2010/main" val="1552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10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2" y="1600200"/>
            <a:ext cx="7786276" cy="4525963"/>
          </a:xfrm>
        </p:spPr>
      </p:pic>
    </p:spTree>
    <p:extLst>
      <p:ext uri="{BB962C8B-B14F-4D97-AF65-F5344CB8AC3E}">
        <p14:creationId xmlns:p14="http://schemas.microsoft.com/office/powerpoint/2010/main" val="13268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181"/>
            <a:ext cx="8229600" cy="3726000"/>
          </a:xfrm>
        </p:spPr>
      </p:pic>
    </p:spTree>
    <p:extLst>
      <p:ext uri="{BB962C8B-B14F-4D97-AF65-F5344CB8AC3E}">
        <p14:creationId xmlns:p14="http://schemas.microsoft.com/office/powerpoint/2010/main" val="1266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105"/>
            <a:ext cx="8229600" cy="4012153"/>
          </a:xfrm>
        </p:spPr>
      </p:pic>
    </p:spTree>
    <p:extLst>
      <p:ext uri="{BB962C8B-B14F-4D97-AF65-F5344CB8AC3E}">
        <p14:creationId xmlns:p14="http://schemas.microsoft.com/office/powerpoint/2010/main" val="5016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13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28" y="1600200"/>
            <a:ext cx="6562344" cy="4525963"/>
          </a:xfrm>
        </p:spPr>
      </p:pic>
    </p:spTree>
    <p:extLst>
      <p:ext uri="{BB962C8B-B14F-4D97-AF65-F5344CB8AC3E}">
        <p14:creationId xmlns:p14="http://schemas.microsoft.com/office/powerpoint/2010/main" val="3812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92" y="1600200"/>
            <a:ext cx="5892016" cy="4525963"/>
          </a:xfrm>
        </p:spPr>
      </p:pic>
    </p:spTree>
    <p:extLst>
      <p:ext uri="{BB962C8B-B14F-4D97-AF65-F5344CB8AC3E}">
        <p14:creationId xmlns:p14="http://schemas.microsoft.com/office/powerpoint/2010/main" val="6358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951"/>
            <a:ext cx="8229600" cy="4044461"/>
          </a:xfrm>
        </p:spPr>
      </p:pic>
    </p:spTree>
    <p:extLst>
      <p:ext uri="{BB962C8B-B14F-4D97-AF65-F5344CB8AC3E}">
        <p14:creationId xmlns:p14="http://schemas.microsoft.com/office/powerpoint/2010/main" val="4220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16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660"/>
            <a:ext cx="8229600" cy="3955043"/>
          </a:xfrm>
        </p:spPr>
      </p:pic>
    </p:spTree>
    <p:extLst>
      <p:ext uri="{BB962C8B-B14F-4D97-AF65-F5344CB8AC3E}">
        <p14:creationId xmlns:p14="http://schemas.microsoft.com/office/powerpoint/2010/main" val="1561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1" y="1600200"/>
            <a:ext cx="6600837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2195736" y="349024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YE+3 cart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87021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ME+4 tubes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1897" y="401346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RE+4 tubes</a:t>
            </a:r>
            <a:endParaRPr lang="en-GB" sz="2800" dirty="0"/>
          </a:p>
        </p:txBody>
      </p:sp>
      <p:sp>
        <p:nvSpPr>
          <p:cNvPr id="13" name="Right Arrow 12"/>
          <p:cNvSpPr/>
          <p:nvPr/>
        </p:nvSpPr>
        <p:spPr>
          <a:xfrm rot="8988773">
            <a:off x="5335871" y="3248753"/>
            <a:ext cx="720080" cy="27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198"/>
            <a:ext cx="8229600" cy="3965966"/>
          </a:xfrm>
        </p:spPr>
      </p:pic>
    </p:spTree>
    <p:extLst>
      <p:ext uri="{BB962C8B-B14F-4D97-AF65-F5344CB8AC3E}">
        <p14:creationId xmlns:p14="http://schemas.microsoft.com/office/powerpoint/2010/main" val="12163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YE+3. View </a:t>
            </a:r>
            <a:r>
              <a:rPr lang="pl-PL" dirty="0" smtClean="0"/>
              <a:t>toward </a:t>
            </a:r>
            <a:r>
              <a:rPr lang="pl-PL" dirty="0" smtClean="0"/>
              <a:t>IP.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64858"/>
            <a:ext cx="5560730" cy="49613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RE+4 gas tubes routing 00.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9DB-5894-4CF0-8706-B87BB2092E4B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2292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ME+4 gas rack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2281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RE+3 gas rack</a:t>
            </a:r>
            <a:endParaRPr lang="en-GB" sz="1400" dirty="0"/>
          </a:p>
        </p:txBody>
      </p:sp>
      <p:sp>
        <p:nvSpPr>
          <p:cNvPr id="9" name="Down Arrow 8"/>
          <p:cNvSpPr/>
          <p:nvPr/>
        </p:nvSpPr>
        <p:spPr>
          <a:xfrm>
            <a:off x="1747357" y="4906652"/>
            <a:ext cx="144016" cy="432048"/>
          </a:xfrm>
          <a:prstGeom prst="down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6749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New, RE+4 gas rack</a:t>
            </a:r>
            <a:endParaRPr lang="en-GB" sz="2000" dirty="0"/>
          </a:p>
        </p:txBody>
      </p:sp>
      <p:sp>
        <p:nvSpPr>
          <p:cNvPr id="11" name="Down Arrow 10"/>
          <p:cNvSpPr/>
          <p:nvPr/>
        </p:nvSpPr>
        <p:spPr>
          <a:xfrm>
            <a:off x="2065765" y="5148137"/>
            <a:ext cx="216024" cy="629273"/>
          </a:xfrm>
          <a:prstGeom prst="downArrow">
            <a:avLst/>
          </a:prstGeom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058985" y="4449488"/>
            <a:ext cx="356975" cy="698649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19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18317"/>
            <a:ext cx="7161523" cy="4525963"/>
          </a:xfrm>
        </p:spPr>
      </p:pic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7" y="1600200"/>
            <a:ext cx="7302786" cy="4525963"/>
          </a:xfrm>
        </p:spPr>
      </p:pic>
    </p:spTree>
    <p:extLst>
      <p:ext uri="{BB962C8B-B14F-4D97-AF65-F5344CB8AC3E}">
        <p14:creationId xmlns:p14="http://schemas.microsoft.com/office/powerpoint/2010/main" val="2807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The inside of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the green </a:t>
            </a:r>
            <a:r>
              <a:rPr lang="pl-PL" dirty="0" smtClean="0"/>
              <a:t>C-bar</a:t>
            </a: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00" y="260648"/>
            <a:ext cx="45365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22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inside of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 smtClean="0"/>
              <a:t>the green </a:t>
            </a:r>
            <a:r>
              <a:rPr lang="pl-PL" dirty="0" smtClean="0"/>
              <a:t>C-bar</a:t>
            </a: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66344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inside of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 smtClean="0"/>
              <a:t>the green </a:t>
            </a:r>
            <a:r>
              <a:rPr lang="pl-PL" dirty="0" smtClean="0"/>
              <a:t>C-bar</a:t>
            </a: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66344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56" y="1628800"/>
            <a:ext cx="62179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03" y="1411795"/>
            <a:ext cx="6034617" cy="4525963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3528" y="1411795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/>
              <a:t>The external</a:t>
            </a:r>
          </a:p>
          <a:p>
            <a:pPr algn="l"/>
            <a:r>
              <a:rPr lang="pl-PL" sz="3200" dirty="0" smtClean="0"/>
              <a:t>face of the </a:t>
            </a:r>
          </a:p>
          <a:p>
            <a:pPr algn="l"/>
            <a:r>
              <a:rPr lang="pl-PL" sz="3200" dirty="0" smtClean="0"/>
              <a:t>C-bar is free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4211960" y="1411795"/>
            <a:ext cx="216024" cy="4548011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3394472" cy="4525963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3528" y="1411795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/>
              <a:t>The external</a:t>
            </a:r>
          </a:p>
          <a:p>
            <a:pPr algn="l"/>
            <a:r>
              <a:rPr lang="pl-PL" sz="3200" dirty="0"/>
              <a:t>face of the </a:t>
            </a:r>
          </a:p>
          <a:p>
            <a:pPr algn="l"/>
            <a:r>
              <a:rPr lang="pl-PL" sz="3200" dirty="0"/>
              <a:t>C-bar is free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4800600" y="1200150"/>
            <a:ext cx="838200" cy="4521200"/>
          </a:xfrm>
          <a:custGeom>
            <a:avLst/>
            <a:gdLst>
              <a:gd name="connsiteX0" fmla="*/ 476250 w 838200"/>
              <a:gd name="connsiteY0" fmla="*/ 0 h 4521200"/>
              <a:gd name="connsiteX1" fmla="*/ 476250 w 838200"/>
              <a:gd name="connsiteY1" fmla="*/ 0 h 4521200"/>
              <a:gd name="connsiteX2" fmla="*/ 838200 w 838200"/>
              <a:gd name="connsiteY2" fmla="*/ 0 h 4521200"/>
              <a:gd name="connsiteX3" fmla="*/ 266700 w 838200"/>
              <a:gd name="connsiteY3" fmla="*/ 4521200 h 4521200"/>
              <a:gd name="connsiteX4" fmla="*/ 0 w 838200"/>
              <a:gd name="connsiteY4" fmla="*/ 4514850 h 4521200"/>
              <a:gd name="connsiteX5" fmla="*/ 476250 w 838200"/>
              <a:gd name="connsiteY5" fmla="*/ 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" h="4521200">
                <a:moveTo>
                  <a:pt x="476250" y="0"/>
                </a:moveTo>
                <a:lnTo>
                  <a:pt x="476250" y="0"/>
                </a:lnTo>
                <a:lnTo>
                  <a:pt x="838200" y="0"/>
                </a:lnTo>
                <a:lnTo>
                  <a:pt x="266700" y="4521200"/>
                </a:lnTo>
                <a:lnTo>
                  <a:pt x="0" y="4514850"/>
                </a:lnTo>
                <a:lnTo>
                  <a:pt x="476250" y="0"/>
                </a:lnTo>
                <a:close/>
              </a:path>
            </a:pathLst>
          </a:custGeom>
          <a:pattFill prst="dkUpDiag">
            <a:fgClr>
              <a:srgbClr val="FFC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528" y="1411795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Cables to</a:t>
            </a:r>
          </a:p>
          <a:p>
            <a:pPr algn="l"/>
            <a:r>
              <a:rPr lang="pl-PL" sz="3200" dirty="0" smtClean="0"/>
              <a:t> be moved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73" y="1518886"/>
            <a:ext cx="6217920" cy="466344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8843062">
            <a:off x="3729494" y="1788014"/>
            <a:ext cx="250667" cy="431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528" y="1411795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Cables to</a:t>
            </a:r>
          </a:p>
          <a:p>
            <a:pPr algn="l"/>
            <a:r>
              <a:rPr lang="pl-PL" sz="3200" dirty="0" smtClean="0"/>
              <a:t> be moved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700808"/>
            <a:ext cx="6217920" cy="466344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8185306">
            <a:off x="3167691" y="1745739"/>
            <a:ext cx="250667" cy="3119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rack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76" y="1600200"/>
            <a:ext cx="511184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 smtClean="0"/>
              <a:t>YE+3 photos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22/10/2012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29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Alignment system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17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RE+4 tubes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522920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47664" y="5557646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triangle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233" y="5590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528" y="1411795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Cables to</a:t>
            </a:r>
          </a:p>
          <a:p>
            <a:pPr algn="l"/>
            <a:r>
              <a:rPr lang="pl-PL" sz="3200" dirty="0" smtClean="0"/>
              <a:t> be moved</a:t>
            </a:r>
            <a:endParaRPr lang="en-GB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628800"/>
            <a:ext cx="6217920" cy="466344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8185306">
            <a:off x="3540704" y="1543581"/>
            <a:ext cx="250667" cy="4009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cooling?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5" y="1600200"/>
            <a:ext cx="694767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30</a:t>
            </a:fld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547664" y="2204864"/>
            <a:ext cx="792088" cy="1584176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88224" y="4005064"/>
            <a:ext cx="792088" cy="1584176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rack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28569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11560" y="4653136"/>
            <a:ext cx="598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dirty="0" smtClean="0"/>
              <a:t>39 channels on the gas rack (supply and return)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dirty="0" smtClean="0"/>
              <a:t>We use 36 channels                    72 x 8mm OD copper tubes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890966" y="5013176"/>
            <a:ext cx="8169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YE+3. View </a:t>
            </a:r>
            <a:r>
              <a:rPr lang="pl-PL" dirty="0" smtClean="0"/>
              <a:t>toward </a:t>
            </a:r>
            <a:r>
              <a:rPr lang="pl-PL" dirty="0" smtClean="0"/>
              <a:t>IP.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64858"/>
            <a:ext cx="5560730" cy="49613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RE+4 gas tubes routing 00.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9DB-5894-4CF0-8706-B87BB2092E4B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2292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ME+4 gas rack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2281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RE+3 gas rack</a:t>
            </a:r>
            <a:endParaRPr lang="en-GB" sz="1400" dirty="0"/>
          </a:p>
        </p:txBody>
      </p:sp>
      <p:sp>
        <p:nvSpPr>
          <p:cNvPr id="9" name="Down Arrow 8"/>
          <p:cNvSpPr/>
          <p:nvPr/>
        </p:nvSpPr>
        <p:spPr>
          <a:xfrm>
            <a:off x="1747357" y="4906652"/>
            <a:ext cx="144016" cy="432048"/>
          </a:xfrm>
          <a:prstGeom prst="down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6749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New, RE+4 gas rack</a:t>
            </a:r>
            <a:endParaRPr lang="en-GB" sz="2000" dirty="0"/>
          </a:p>
        </p:txBody>
      </p:sp>
      <p:sp>
        <p:nvSpPr>
          <p:cNvPr id="11" name="Down Arrow 10"/>
          <p:cNvSpPr/>
          <p:nvPr/>
        </p:nvSpPr>
        <p:spPr>
          <a:xfrm>
            <a:off x="2065765" y="5148137"/>
            <a:ext cx="216024" cy="629273"/>
          </a:xfrm>
          <a:prstGeom prst="downArrow">
            <a:avLst/>
          </a:prstGeom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12" name="Oval 11"/>
          <p:cNvSpPr/>
          <p:nvPr/>
        </p:nvSpPr>
        <p:spPr>
          <a:xfrm rot="5400000">
            <a:off x="5354169" y="2744834"/>
            <a:ext cx="864096" cy="1368152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super-modules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1" y="1600200"/>
            <a:ext cx="724741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Each channel supplies 2 gas gaps in 2 different super-modules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YE+3. View </a:t>
            </a:r>
            <a:r>
              <a:rPr lang="pl-PL" dirty="0" smtClean="0"/>
              <a:t>toward </a:t>
            </a:r>
            <a:r>
              <a:rPr lang="pl-PL" dirty="0" smtClean="0"/>
              <a:t>IP.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64858"/>
            <a:ext cx="5560730" cy="49613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RE+4 gas tubes routing 00.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9DB-5894-4CF0-8706-B87BB2092E4B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2292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ME+4 gas rack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2281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RE+3 gas rack</a:t>
            </a:r>
            <a:endParaRPr lang="en-GB" sz="1400" dirty="0"/>
          </a:p>
        </p:txBody>
      </p:sp>
      <p:sp>
        <p:nvSpPr>
          <p:cNvPr id="9" name="Down Arrow 8"/>
          <p:cNvSpPr/>
          <p:nvPr/>
        </p:nvSpPr>
        <p:spPr>
          <a:xfrm>
            <a:off x="1747357" y="4906652"/>
            <a:ext cx="144016" cy="432048"/>
          </a:xfrm>
          <a:prstGeom prst="down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6749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New, RE+4 gas rack</a:t>
            </a:r>
            <a:endParaRPr lang="en-GB" sz="2000" dirty="0"/>
          </a:p>
        </p:txBody>
      </p:sp>
      <p:sp>
        <p:nvSpPr>
          <p:cNvPr id="11" name="Down Arrow 10"/>
          <p:cNvSpPr/>
          <p:nvPr/>
        </p:nvSpPr>
        <p:spPr>
          <a:xfrm>
            <a:off x="2065765" y="5148137"/>
            <a:ext cx="216024" cy="629273"/>
          </a:xfrm>
          <a:prstGeom prst="downArrow">
            <a:avLst/>
          </a:prstGeom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228183" y="3272769"/>
            <a:ext cx="212959" cy="432049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patch panel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8229600" cy="337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242870">
            <a:off x="3768423" y="532438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Sup1 (From the rack)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297941">
            <a:off x="3476274" y="568426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Ret1 (To the rack)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207009">
            <a:off x="1209030" y="199616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Sup1 (To a super-module)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7207009">
            <a:off x="1842505" y="218078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Sup1 (To a super-module)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 rot="17207009">
            <a:off x="710449" y="2014130"/>
            <a:ext cx="301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70C0"/>
                </a:solidFill>
              </a:rPr>
              <a:t>Ret1 (From a super-module)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207009">
            <a:off x="1388665" y="2117908"/>
            <a:ext cx="301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70C0"/>
                </a:solidFill>
              </a:rPr>
              <a:t>Ret1 (From a super-module)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36 patch panels around the green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6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RE+4 gas tubes routing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2147"/>
            <a:ext cx="8229600" cy="40420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22/10/2012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RE+4 gas tubes routing 00.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471F-437E-4342-84AB-660DBB3DA6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591</Words>
  <Application>Microsoft Office PowerPoint</Application>
  <PresentationFormat>On-screen Show (4:3)</PresentationFormat>
  <Paragraphs>212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RE+4 gas tubes routing</vt:lpstr>
      <vt:lpstr>YE+3. View toward IP.</vt:lpstr>
      <vt:lpstr>RE+4 gas rack</vt:lpstr>
      <vt:lpstr>RE+4 gas rack</vt:lpstr>
      <vt:lpstr>YE+3. View toward IP.</vt:lpstr>
      <vt:lpstr>RE+4 super-modules</vt:lpstr>
      <vt:lpstr>YE+3. View toward IP.</vt:lpstr>
      <vt:lpstr>RE+4 gas patch panel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RE+4 gas tubes routing</vt:lpstr>
      <vt:lpstr>YE+3 photos</vt:lpstr>
      <vt:lpstr>YE+3 photos</vt:lpstr>
      <vt:lpstr>YE+3 photos</vt:lpstr>
      <vt:lpstr>YE+3 photos</vt:lpstr>
      <vt:lpstr>YE+3 photos</vt:lpstr>
      <vt:lpstr>YE+3 photos</vt:lpstr>
      <vt:lpstr>YE+3 photos</vt:lpstr>
      <vt:lpstr>YE+3 photos</vt:lpstr>
      <vt:lpstr>YE+3 photos</vt:lpstr>
      <vt:lpstr>RE+4 cooling?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RE+4 gas tubes routing</dc:title>
  <dc:creator>Wojciech Szczesny</dc:creator>
  <cp:lastModifiedBy>Wojciech Szczesny</cp:lastModifiedBy>
  <cp:revision>21</cp:revision>
  <dcterms:created xsi:type="dcterms:W3CDTF">2012-10-19T08:14:50Z</dcterms:created>
  <dcterms:modified xsi:type="dcterms:W3CDTF">2012-10-22T07:25:02Z</dcterms:modified>
</cp:coreProperties>
</file>