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260" r:id="rId3"/>
    <p:sldId id="256" r:id="rId4"/>
    <p:sldId id="258" r:id="rId5"/>
    <p:sldId id="257" r:id="rId6"/>
    <p:sldId id="259" r:id="rId7"/>
    <p:sldId id="262" r:id="rId8"/>
    <p:sldId id="263" r:id="rId9"/>
    <p:sldId id="264" r:id="rId10"/>
    <p:sldId id="265" r:id="rId11"/>
    <p:sldId id="266" r:id="rId12"/>
    <p:sldId id="269" r:id="rId13"/>
    <p:sldId id="268" r:id="rId14"/>
  </p:sldIdLst>
  <p:sldSz cx="9144000" cy="6858000" type="screen4x3"/>
  <p:notesSz cx="9775825" cy="6645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800" y="-108"/>
      </p:cViewPr>
      <p:guideLst>
        <p:guide orient="horz" pos="2093"/>
        <p:guide pos="307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5450" cy="331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37200" y="0"/>
            <a:ext cx="4237038" cy="331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44C9C-12C3-4878-AF5F-5A6C188FDC4A}" type="datetimeFigureOut">
              <a:rPr lang="en-US" smtClean="0"/>
              <a:pPr/>
              <a:t>15-Jul-13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11900"/>
            <a:ext cx="4235450" cy="331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37200" y="6311900"/>
            <a:ext cx="4237038" cy="331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A8402-3848-4355-A5BE-BDEB3E04A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6347" cy="332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37144" y="0"/>
            <a:ext cx="4236347" cy="332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7388" y="498475"/>
            <a:ext cx="3322637" cy="2492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8517" y="3156452"/>
            <a:ext cx="7818792" cy="299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12904"/>
            <a:ext cx="4236347" cy="33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7144" y="6312904"/>
            <a:ext cx="4236347" cy="33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43EBC41-9352-4C0F-ACF7-B86E6B9F5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11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5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6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8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9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10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69845-9A91-4557-8170-9583F370FB14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0B638-D74E-41EB-8A17-6A36EFCD2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7F886-C8DA-4734-9951-BAB6BEC4EF48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EA68A-6860-401C-B33F-FDD812436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BFFD8-3D79-4AA6-B737-E17CE89B4864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B93E-E15C-425D-8CD7-45F67E8D7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72D3A-6612-4B3B-A6DA-D204FA90BAF8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9B53D-AD90-450E-BC31-0A66A40B5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CA3CD-FC71-44C4-811D-A338A7AE2F83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A6CE-9A80-4273-81D4-5D296C70A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43668-20B8-453B-8935-817391BCB0B0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DA7D0-8788-4CEE-B441-BBE4C8979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626C7-CD7E-477A-8E6D-633BD2084CDB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297-8905-442E-AD5A-DE5B501BB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47974-1B76-4904-A477-2D208C25D998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52CC1-10A6-4DB8-B313-0D0157B58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2FBEA-80CA-4123-BBC1-930009AA5388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F18C6-D8CC-44F0-A25B-830CB5835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91CC9-E666-4AE1-9B36-47548C375AFD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5D04A-36E2-46A9-A3DE-D8A0FFD86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737A0-8097-4BCE-964B-114811064D7F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61EDA-2E67-41B9-9C9F-22ABFF9D5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fld id="{C0A28DD0-91EE-4579-A86D-6CEF11C135A9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E3CD480A-1BBE-4B2C-ACE6-B09AA3B96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HV Patch Panel Layout Plan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Waqar Ahmed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6" name="Picture 5" descr="CER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8640"/>
            <a:ext cx="1381318" cy="12860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</a:t>
            </a:r>
            <a:r>
              <a:rPr lang="en-US" sz="1400" b="1" dirty="0" smtClean="0">
                <a:latin typeface="Arial" charset="0"/>
              </a:rPr>
              <a:t>YE-1 Far 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6659563" y="465296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08175" y="105251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00212" y="47971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04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</a:t>
            </a:r>
            <a:r>
              <a:rPr lang="en-US" sz="1400" b="1" dirty="0" smtClean="0">
                <a:latin typeface="Arial" charset="0"/>
              </a:rPr>
              <a:t>YE-1 Far 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1907704" y="1052736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42310"/>
            <a:ext cx="503238" cy="166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6660232" y="4653136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47684" y="1124744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11560" y="764704"/>
            <a:ext cx="2160240" cy="216024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372200" y="2708920"/>
            <a:ext cx="1224136" cy="388843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572000" y="836712"/>
            <a:ext cx="201622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2627784" y="692696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95936" y="620688"/>
            <a:ext cx="6335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00B050"/>
                </a:solidFill>
              </a:rPr>
              <a:t>RE 4 HV</a:t>
            </a:r>
            <a:endParaRPr lang="en-US" sz="11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check cable no and routing from USC to UXC according to labeling.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651DCE-5785-4725-9173-9E47A0CB5F92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Thanks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D3729-C38E-43C1-9720-D39698CFA4A6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5290" y="620689"/>
            <a:ext cx="6523081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188640"/>
            <a:ext cx="3240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HV cable RE+4 Layout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2400" y="2204864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NEAR</a:t>
            </a:r>
          </a:p>
          <a:p>
            <a:r>
              <a:rPr lang="en-US" sz="1000" b="1" dirty="0" smtClean="0"/>
              <a:t>1- 10</a:t>
            </a:r>
          </a:p>
          <a:p>
            <a:r>
              <a:rPr lang="en-US" sz="1000" b="1" dirty="0" smtClean="0"/>
              <a:t>29-36</a:t>
            </a:r>
            <a:endParaRPr lang="en-US" sz="1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276872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FAR</a:t>
            </a:r>
          </a:p>
          <a:p>
            <a:r>
              <a:rPr lang="en-US" sz="1000" b="1" dirty="0" smtClean="0"/>
              <a:t>11- 28</a:t>
            </a:r>
          </a:p>
          <a:p>
            <a:endParaRPr lang="en-US" sz="1000" b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Waqar Ahmed - CMS Week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92168-30D8-4E38-A690-13848A88CBE1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Near </a:t>
            </a:r>
            <a:r>
              <a:rPr lang="en-US" sz="1400" b="1" dirty="0" smtClean="0">
                <a:latin typeface="Arial" charset="0"/>
              </a:rPr>
              <a:t> </a:t>
            </a:r>
            <a:r>
              <a:rPr lang="en-US" sz="1400" b="1" dirty="0">
                <a:latin typeface="Arial" charset="0"/>
              </a:rPr>
              <a:t>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6659563" y="465296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08175" y="105251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00212" y="47971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Near </a:t>
            </a:r>
            <a:r>
              <a:rPr lang="en-US" sz="1400" b="1" dirty="0" smtClean="0">
                <a:latin typeface="Arial" charset="0"/>
              </a:rPr>
              <a:t> </a:t>
            </a:r>
            <a:r>
              <a:rPr lang="en-US" sz="1400" b="1" dirty="0">
                <a:latin typeface="Arial" charset="0"/>
              </a:rPr>
              <a:t>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1907704" y="1052736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6660232" y="4653136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47684" y="11967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11560" y="764704"/>
            <a:ext cx="2160240" cy="216024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372200" y="2708920"/>
            <a:ext cx="1224136" cy="388843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572000" y="836712"/>
            <a:ext cx="201622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2627784" y="692696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95936" y="620688"/>
            <a:ext cx="6335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00B050"/>
                </a:solidFill>
              </a:rPr>
              <a:t>RE 4 HV</a:t>
            </a:r>
            <a:endParaRPr lang="en-US" sz="11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590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1835150" y="4652963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6732588" y="105251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mtClean="0"/>
              <a:t>Waqar Ahmed - CMS Week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047684" y="475011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70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9D5F59-2D30-4EE6-BA63-7E5AD3872FCD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71" name="Slide Number Placeholder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57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6660232" y="1052736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1907704" y="4653136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Waqar Ahmed - CMS Week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800212" y="119675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516216" y="764704"/>
            <a:ext cx="1872208" cy="22322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547664" y="2708920"/>
            <a:ext cx="1224136" cy="374441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Date Placeholder 7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BD134D-2FE4-48E5-B5AE-5DC222B71AEE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5290" y="620689"/>
            <a:ext cx="6523081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188640"/>
            <a:ext cx="3240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HV cable RE- 4 Layout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2780928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FAR</a:t>
            </a:r>
          </a:p>
          <a:p>
            <a:r>
              <a:rPr lang="en-US" sz="1000" b="1" dirty="0" smtClean="0"/>
              <a:t>1- 10</a:t>
            </a:r>
          </a:p>
          <a:p>
            <a:r>
              <a:rPr lang="en-US" sz="1000" b="1" dirty="0" smtClean="0"/>
              <a:t>29-36</a:t>
            </a:r>
            <a:endParaRPr lang="en-US" sz="1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028384" y="278092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NEAR</a:t>
            </a:r>
          </a:p>
          <a:p>
            <a:r>
              <a:rPr lang="en-US" sz="1000" b="1" dirty="0" smtClean="0"/>
              <a:t>11- 28</a:t>
            </a:r>
          </a:p>
          <a:p>
            <a:endParaRPr lang="en-US" sz="1000" b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Waqar Ahmed 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EA0EA5-042A-438B-A7C8-F98242C07A8B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</a:t>
            </a:r>
            <a:r>
              <a:rPr lang="en-US" sz="1400" b="1" dirty="0" smtClean="0">
                <a:latin typeface="Arial" charset="0"/>
              </a:rPr>
              <a:t>YE-1 Near 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1835150" y="4652963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6732588" y="105251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mtClean="0"/>
              <a:t>Waqar Ahmed - CMS Week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047684" y="475011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70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20B089-1604-4FC7-BDE7-FEA2D1FD9118}" type="datetime1">
              <a:rPr lang="en-US" smtClean="0"/>
              <a:pPr>
                <a:defRPr/>
              </a:pPr>
              <a:t>15-Jul-13</a:t>
            </a:fld>
            <a:endParaRPr lang="en-US"/>
          </a:p>
        </p:txBody>
      </p:sp>
      <p:sp>
        <p:nvSpPr>
          <p:cNvPr id="71" name="Slide Number Placeholder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</a:t>
            </a:r>
            <a:r>
              <a:rPr lang="en-US" sz="1400" b="1" dirty="0" smtClean="0">
                <a:latin typeface="Arial" charset="0"/>
              </a:rPr>
              <a:t>YE-1 Near 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6660232" y="1052736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1907704" y="4653136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r>
              <a:rPr lang="en-US" smtClean="0"/>
              <a:t>Waqar Ahmed - CMS Week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800212" y="119675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516216" y="764704"/>
            <a:ext cx="1872208" cy="22322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547664" y="2708920"/>
            <a:ext cx="1224136" cy="374441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Date Placeholder 74"/>
          <p:cNvSpPr>
            <a:spLocks noGrp="1"/>
          </p:cNvSpPr>
          <p:nvPr>
            <p:ph type="dt" sz="half" idx="10"/>
          </p:nvPr>
        </p:nvSpPr>
        <p:spPr>
          <a:xfrm>
            <a:off x="457200" y="6409134"/>
            <a:ext cx="2133600" cy="476250"/>
          </a:xfrm>
        </p:spPr>
        <p:txBody>
          <a:bodyPr/>
          <a:lstStyle/>
          <a:p>
            <a:pPr>
              <a:defRPr/>
            </a:pPr>
            <a:fld id="{F43354A6-3095-4190-8D47-E6DBAB480253}" type="datetime1">
              <a:rPr lang="en-US" smtClean="0"/>
              <a:pPr>
                <a:defRPr/>
              </a:pPr>
              <a:t>15-Jul-13</a:t>
            </a:fld>
            <a:endParaRPr lang="en-US" dirty="0"/>
          </a:p>
        </p:txBody>
      </p:sp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>
          <a:xfrm>
            <a:off x="6553200" y="6409134"/>
            <a:ext cx="2133600" cy="476250"/>
          </a:xfrm>
        </p:spPr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5433</TotalTime>
  <Words>1969</Words>
  <Application>Microsoft Office PowerPoint</Application>
  <PresentationFormat>On-screen Show (4:3)</PresentationFormat>
  <Paragraphs>1801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 HV Patch Panel Layout Plan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Cable Routing</vt:lpstr>
      <vt:lpstr>Slide 13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Waqar Ahmed</dc:creator>
  <cp:lastModifiedBy>Waqar</cp:lastModifiedBy>
  <cp:revision>43</cp:revision>
  <dcterms:created xsi:type="dcterms:W3CDTF">2007-11-16T15:38:00Z</dcterms:created>
  <dcterms:modified xsi:type="dcterms:W3CDTF">2013-07-15T10:15:43Z</dcterms:modified>
</cp:coreProperties>
</file>