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F0CFE-DA7E-482A-B3C3-612726A53C30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B54FD-A2A8-4577-8AE1-D468450E85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B54FD-A2A8-4577-8AE1-D468450E85B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B54FD-A2A8-4577-8AE1-D468450E85B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EE622-2E6A-42CA-9271-EE1CC298ED3E}" type="datetimeFigureOut">
              <a:rPr lang="en-GB" smtClean="0"/>
              <a:pPr/>
              <a:t>09/09/2013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52F80-5391-40E7-B09B-ED0ADAD02E5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6752"/>
            <a:ext cx="9152063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43608" y="18864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New LV cable lengths via top of racks (NO slack included)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596336" y="692696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WVD  9/9/2013</a:t>
            </a:r>
            <a:endParaRPr lang="en-GB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9144000" cy="5873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43608" y="18864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New LV cable lengths via bottom of racks (NO slack included)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703840" y="476672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WVD  9/9/2013</a:t>
            </a:r>
            <a:endParaRPr lang="en-GB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</Words>
  <Application>Microsoft Office PowerPoint</Application>
  <PresentationFormat>On-screen Show (4:3)</PresentationFormat>
  <Paragraphs>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vandonin</dc:creator>
  <cp:lastModifiedBy>vandonin</cp:lastModifiedBy>
  <cp:revision>1</cp:revision>
  <dcterms:created xsi:type="dcterms:W3CDTF">2013-09-09T09:52:44Z</dcterms:created>
  <dcterms:modified xsi:type="dcterms:W3CDTF">2013-09-09T10:03:19Z</dcterms:modified>
</cp:coreProperties>
</file>