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9" r:id="rId5"/>
    <p:sldId id="263" r:id="rId6"/>
    <p:sldId id="266" r:id="rId7"/>
    <p:sldId id="264" r:id="rId8"/>
    <p:sldId id="270" r:id="rId9"/>
    <p:sldId id="265" r:id="rId10"/>
    <p:sldId id="257" r:id="rId11"/>
    <p:sldId id="258" r:id="rId12"/>
    <p:sldId id="271" r:id="rId13"/>
    <p:sldId id="272" r:id="rId14"/>
    <p:sldId id="259" r:id="rId15"/>
    <p:sldId id="260" r:id="rId16"/>
    <p:sldId id="267" r:id="rId17"/>
    <p:sldId id="273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8E083-A83F-48F5-902B-BD07B69FB9E2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CEF7-C1B0-441C-A593-59D838182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SEEMS MAO CAN BE MOVE DOWN, or ME FO CRATE MOVE 1 UNIT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CEF7-C1B0-441C-A593-59D8381825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seems plenty of space above the already installed LBB. If not we can move pc FO crate one unit up which is also compatible with the direction of the cable.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CEF7-C1B0-441C-A593-59D8381825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above rack layout is wrong.</a:t>
            </a:r>
            <a:r>
              <a:rPr lang="en-US" baseline="0" dirty="0" smtClean="0"/>
              <a:t> Secondly, from the pictures taken it is clear that there is 6 unit space available above the existing LBB. So we can put the LBB there OR to move our EASY Crate down and put LBB on top of them to have a better access on the signal cables.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CEF7-C1B0-441C-A593-59D8381825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seems</a:t>
            </a:r>
            <a:r>
              <a:rPr lang="en-US" baseline="0" dirty="0" smtClean="0"/>
              <a:t> that 4 individual units are available on different places in the rack, moreover 2 units are available on top of turbine. But needs more closer look on the rack </a:t>
            </a:r>
            <a:r>
              <a:rPr lang="en-US" baseline="0" smtClean="0"/>
              <a:t>in 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FCEF7-C1B0-441C-A593-59D8381825B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0231-5EA3-4813-B17B-28D8A7A2570B}" type="datetime1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BC6C-D6CD-4B14-B337-7594E4ABA9EB}" type="datetime1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FC21-E05D-413D-A498-A4C46EC44488}" type="datetime1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E176-0648-4125-B243-1C3E6C2B76F7}" type="datetime1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7165-EFC5-4EDD-9FB7-024B0C9E6CF7}" type="datetime1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BEFF-A478-4BFE-9913-4CAF34FAC0E3}" type="datetime1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BE46-A755-466E-B1DE-408C329496FC}" type="datetime1">
              <a:rPr lang="en-US" smtClean="0"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477C-14A2-4927-9E1A-7E6E172C0EA8}" type="datetime1">
              <a:rPr lang="en-US" smtClean="0"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87D0-A147-4884-A368-5021F99044FF}" type="datetime1">
              <a:rPr lang="en-US" smtClean="0"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BD1B-15CE-4A4B-86DB-84069CA108DD}" type="datetime1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4DEA-B42D-40C1-91CF-EE4E4E3A7179}" type="datetime1">
              <a:rPr lang="en-US" smtClean="0"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8B12-1174-43A3-80CE-064FE1762D69}" type="datetime1">
              <a:rPr lang="en-US" smtClean="0"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2373-BCA2-4E1D-B17D-999FD0B5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Proposed LV Racks layout for RE4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352928" cy="1752600"/>
          </a:xfrm>
        </p:spPr>
        <p:txBody>
          <a:bodyPr/>
          <a:lstStyle/>
          <a:p>
            <a:r>
              <a:rPr lang="en-US" sz="2600" b="1" dirty="0" smtClean="0"/>
              <a:t>Prepared By: Hassan</a:t>
            </a:r>
            <a:r>
              <a:rPr lang="en-US" sz="2600" b="1" dirty="0" smtClean="0"/>
              <a:t>, Ian, Nicolas, </a:t>
            </a:r>
            <a:r>
              <a:rPr lang="en-US" sz="2600" b="1" dirty="0" smtClean="0"/>
              <a:t>Walter in June 2011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Modified by: Hassan &amp; Nicolas (14.11.2011)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X2S52</a:t>
            </a:r>
            <a:endParaRPr lang="en-US" dirty="0"/>
          </a:p>
        </p:txBody>
      </p:sp>
      <p:pic>
        <p:nvPicPr>
          <p:cNvPr id="7171" name="Picture 3" descr="C:\X2S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128792" cy="47133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23928" y="4365104"/>
            <a:ext cx="2160240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X3S51</a:t>
            </a:r>
            <a:endParaRPr lang="en-US" dirty="0"/>
          </a:p>
        </p:txBody>
      </p:sp>
      <p:pic>
        <p:nvPicPr>
          <p:cNvPr id="8194" name="Picture 2" descr="\\dfs.cern.ch@SSL\DavWWWRoot\dfs\Users\r\rpcisr\Documents\RE4 Racks\YE-3 Far\X3S51_DS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5688632" cy="50405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35696" y="4941168"/>
            <a:ext cx="1800200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91880" y="5157192"/>
            <a:ext cx="864096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80112" y="422108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63888" y="3861048"/>
            <a:ext cx="64807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351" y="-334242"/>
            <a:ext cx="7772400" cy="1470025"/>
          </a:xfrm>
        </p:spPr>
        <p:txBody>
          <a:bodyPr/>
          <a:lstStyle/>
          <a:p>
            <a:r>
              <a:rPr lang="en-US" dirty="0" smtClean="0"/>
              <a:t>Far X3 YE-3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IMG_03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893627"/>
            <a:ext cx="3840103" cy="5141295"/>
          </a:xfrm>
          <a:prstGeom prst="rect">
            <a:avLst/>
          </a:prstGeom>
        </p:spPr>
      </p:pic>
      <p:pic>
        <p:nvPicPr>
          <p:cNvPr id="6" name="Picture 5" descr="IMG_038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6224" y="893627"/>
            <a:ext cx="352871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762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351" y="-334242"/>
            <a:ext cx="7772400" cy="1470025"/>
          </a:xfrm>
        </p:spPr>
        <p:txBody>
          <a:bodyPr/>
          <a:lstStyle/>
          <a:p>
            <a:r>
              <a:rPr lang="en-US" dirty="0" smtClean="0"/>
              <a:t>Far X3 YE-3 Link Boards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IMG_03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4118" y="1135783"/>
            <a:ext cx="5463285" cy="4080602"/>
          </a:xfrm>
          <a:prstGeom prst="rect">
            <a:avLst/>
          </a:prstGeom>
        </p:spPr>
      </p:pic>
      <p:pic>
        <p:nvPicPr>
          <p:cNvPr id="7" name="Picture 6" descr="IMG_03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69646" y="3889502"/>
            <a:ext cx="3974353" cy="29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83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X4S51</a:t>
            </a:r>
            <a:endParaRPr lang="en-US" dirty="0"/>
          </a:p>
        </p:txBody>
      </p:sp>
      <p:pic>
        <p:nvPicPr>
          <p:cNvPr id="9218" name="Picture 2" descr="\\dfs.cern.ch@SSL\DavWWWRoot\dfs\Users\r\rpcisr\Documents\RE4 Racks\YE-3 Far\x4S51_D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552728" cy="51845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39952" y="5157192"/>
            <a:ext cx="2016224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X2V52</a:t>
            </a:r>
            <a:endParaRPr lang="en-US" dirty="0"/>
          </a:p>
        </p:txBody>
      </p:sp>
      <p:pic>
        <p:nvPicPr>
          <p:cNvPr id="10244" name="Picture 4" descr="E:\data from rpcendcap on 7 april 2011\PICS OF RACKS\X2V5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336703" cy="478539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51920" y="4293096"/>
            <a:ext cx="1944216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X3V51</a:t>
            </a:r>
            <a:endParaRPr lang="en-US" dirty="0"/>
          </a:p>
        </p:txBody>
      </p:sp>
      <p:pic>
        <p:nvPicPr>
          <p:cNvPr id="11266" name="Picture 2" descr="E:\data from rpcendcap on 7 april 2011\PICS OF RACKS\X3V51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6264696" cy="48574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23928" y="3501008"/>
            <a:ext cx="1944216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351" y="-334242"/>
            <a:ext cx="7772400" cy="1470025"/>
          </a:xfrm>
        </p:spPr>
        <p:txBody>
          <a:bodyPr/>
          <a:lstStyle/>
          <a:p>
            <a:r>
              <a:rPr lang="en-US" dirty="0" smtClean="0"/>
              <a:t>Near X3 YE-3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IMG_03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9062" y="858820"/>
            <a:ext cx="3465035" cy="4639138"/>
          </a:xfrm>
          <a:prstGeom prst="rect">
            <a:avLst/>
          </a:prstGeom>
        </p:spPr>
      </p:pic>
      <p:pic>
        <p:nvPicPr>
          <p:cNvPr id="7" name="Picture 6" descr="IMG_03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17510" y="1135783"/>
            <a:ext cx="3217660" cy="43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49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X4V51</a:t>
            </a:r>
            <a:endParaRPr lang="en-US" dirty="0"/>
          </a:p>
        </p:txBody>
      </p:sp>
      <p:pic>
        <p:nvPicPr>
          <p:cNvPr id="12290" name="Picture 2" descr="E:\data from rpcendcap on 7 april 2011\PICS OF RACKS\X4V5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832648" cy="50405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95936" y="4437112"/>
            <a:ext cx="1800200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X2A52</a:t>
            </a:r>
            <a:endParaRPr lang="en-US" dirty="0"/>
          </a:p>
        </p:txBody>
      </p:sp>
      <p:pic>
        <p:nvPicPr>
          <p:cNvPr id="1026" name="Picture 2" descr="\\dfs.cern.ch@SSL\DavWWWRoot\dfs\Users\r\rpcisr\Documents\RE4 Racks\YE+3 Far\x2A52_D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88831" cy="49685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5856" y="4869160"/>
            <a:ext cx="1800200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X3A51</a:t>
            </a:r>
            <a:endParaRPr lang="en-US" dirty="0"/>
          </a:p>
        </p:txBody>
      </p:sp>
      <p:pic>
        <p:nvPicPr>
          <p:cNvPr id="2050" name="Picture 2" descr="\\dfs.cern.ch@SSL\DavWWWRoot\dfs\Users\r\rpcisr\Documents\RE4 Racks\YE+3 Far\x3A51_DS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632848" cy="51845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19872" y="3356992"/>
            <a:ext cx="1800200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040846" y="3104170"/>
            <a:ext cx="2160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351" y="-334242"/>
            <a:ext cx="7772400" cy="1470025"/>
          </a:xfrm>
        </p:spPr>
        <p:txBody>
          <a:bodyPr/>
          <a:lstStyle/>
          <a:p>
            <a:r>
              <a:rPr lang="en-US" dirty="0" smtClean="0"/>
              <a:t>Far X3 YE+3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IMG_03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2702" y="1135783"/>
            <a:ext cx="2645697" cy="3542173"/>
          </a:xfrm>
          <a:prstGeom prst="rect">
            <a:avLst/>
          </a:prstGeom>
        </p:spPr>
      </p:pic>
      <p:pic>
        <p:nvPicPr>
          <p:cNvPr id="7" name="Picture 6" descr="IMG_03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9410" y="1135783"/>
            <a:ext cx="2803780" cy="37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79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X4A51</a:t>
            </a:r>
            <a:endParaRPr lang="en-US" dirty="0"/>
          </a:p>
        </p:txBody>
      </p:sp>
      <p:pic>
        <p:nvPicPr>
          <p:cNvPr id="3074" name="Picture 2" descr="\\dfs.cern.ch@SSL\DavWWWRoot\dfs\Users\r\rpcisr\Documents\RE4 Racks\YE+3 Far\x4A51_D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272808" cy="51125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95936" y="5085184"/>
            <a:ext cx="2232248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X2J52</a:t>
            </a:r>
            <a:endParaRPr lang="en-US" dirty="0"/>
          </a:p>
        </p:txBody>
      </p:sp>
      <p:pic>
        <p:nvPicPr>
          <p:cNvPr id="4098" name="Picture 2" descr="\\dfs.cern.ch@SSL\DavWWWRoot\dfs\Users\r\rpcisr\Documents\RE4 Racks\YE+3 Near\x2J52_D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44816" cy="52565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51920" y="5013176"/>
            <a:ext cx="2304256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X3J51</a:t>
            </a:r>
            <a:endParaRPr lang="en-US" dirty="0"/>
          </a:p>
        </p:txBody>
      </p:sp>
      <p:pic>
        <p:nvPicPr>
          <p:cNvPr id="5122" name="Picture 2" descr="\\dfs.cern.ch@SSL\DavWWWRoot\dfs\Users\r\rpcisr\Documents\RE4 Racks\YE+3 Near\X3J51_DS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480720" cy="52565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75656" y="4581128"/>
            <a:ext cx="2016224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491880" y="4581128"/>
            <a:ext cx="432048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27984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2351" y="-334242"/>
            <a:ext cx="7772400" cy="1470025"/>
          </a:xfrm>
        </p:spPr>
        <p:txBody>
          <a:bodyPr/>
          <a:lstStyle/>
          <a:p>
            <a:r>
              <a:rPr lang="en-US" dirty="0" smtClean="0"/>
              <a:t>Near X3 YE+3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IMG_03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2508" y="1699303"/>
            <a:ext cx="3134288" cy="4196320"/>
          </a:xfrm>
          <a:prstGeom prst="rect">
            <a:avLst/>
          </a:prstGeom>
        </p:spPr>
      </p:pic>
      <p:pic>
        <p:nvPicPr>
          <p:cNvPr id="8" name="Picture 7" descr="IMG_03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1599" y="1306851"/>
            <a:ext cx="3853101" cy="51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57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X4J51</a:t>
            </a:r>
            <a:endParaRPr lang="en-US" dirty="0"/>
          </a:p>
        </p:txBody>
      </p:sp>
      <p:pic>
        <p:nvPicPr>
          <p:cNvPr id="6146" name="Picture 2" descr="\\dfs.cern.ch@SSL\DavWWWRoot\dfs\Users\r\rpcisr\Documents\RE4 Racks\YE+3 Near\x4J51_D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408712" cy="50405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95936" y="3212976"/>
            <a:ext cx="1944216" cy="432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LBB RE4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2373-BCA2-4E1D-B17D-999FD0B5D3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241</Words>
  <Application>Microsoft Office PowerPoint</Application>
  <PresentationFormat>On-screen Show (4:3)</PresentationFormat>
  <Paragraphs>52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Proposed LV Racks layout for RE4</vt:lpstr>
      <vt:lpstr>X2A52</vt:lpstr>
      <vt:lpstr>X3A51</vt:lpstr>
      <vt:lpstr>Far X3 YE+3</vt:lpstr>
      <vt:lpstr>X4A51</vt:lpstr>
      <vt:lpstr>X2J52</vt:lpstr>
      <vt:lpstr>X3J51</vt:lpstr>
      <vt:lpstr>Near X3 YE+3</vt:lpstr>
      <vt:lpstr>X4J51</vt:lpstr>
      <vt:lpstr>X2S52</vt:lpstr>
      <vt:lpstr>X3S51</vt:lpstr>
      <vt:lpstr>Far X3 YE-3</vt:lpstr>
      <vt:lpstr>Far X3 YE-3 Link Boards</vt:lpstr>
      <vt:lpstr>X4S51</vt:lpstr>
      <vt:lpstr>X2V52</vt:lpstr>
      <vt:lpstr>X3V51</vt:lpstr>
      <vt:lpstr>Near X3 YE-3</vt:lpstr>
      <vt:lpstr>X4V51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Racks layout for RE4</dc:title>
  <dc:creator>Administrator</dc:creator>
  <cp:lastModifiedBy>hassan</cp:lastModifiedBy>
  <cp:revision>19</cp:revision>
  <dcterms:created xsi:type="dcterms:W3CDTF">2011-04-07T14:16:09Z</dcterms:created>
  <dcterms:modified xsi:type="dcterms:W3CDTF">2011-11-15T08:50:25Z</dcterms:modified>
</cp:coreProperties>
</file>