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69" r:id="rId3"/>
    <p:sldId id="261" r:id="rId4"/>
    <p:sldId id="262" r:id="rId5"/>
    <p:sldId id="263" r:id="rId6"/>
    <p:sldId id="266" r:id="rId7"/>
    <p:sldId id="264" r:id="rId8"/>
    <p:sldId id="265" r:id="rId9"/>
    <p:sldId id="257" r:id="rId10"/>
    <p:sldId id="258" r:id="rId11"/>
    <p:sldId id="259" r:id="rId12"/>
    <p:sldId id="260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8E083-A83F-48F5-902B-BD07B69FB9E2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FCEF7-C1B0-441C-A593-59D8381825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C2373-BCA2-4E1D-B17D-999FD0B5D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Proposed LV Racks layout for RE4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Hassan, Ian, Nicolas, Walter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X3S51</a:t>
            </a:r>
            <a:endParaRPr lang="en-US" dirty="0"/>
          </a:p>
        </p:txBody>
      </p:sp>
      <p:pic>
        <p:nvPicPr>
          <p:cNvPr id="8194" name="Picture 2" descr="\\dfs.cern.ch@SSL\DavWWWRoot\dfs\Users\r\rpcisr\Documents\RE4 Racks\YE-3 Far\X3S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96752"/>
            <a:ext cx="5688632" cy="50405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835696" y="4941168"/>
            <a:ext cx="180020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4752020" y="4329100"/>
            <a:ext cx="93610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491880" y="5157192"/>
            <a:ext cx="864096" cy="7200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3239852" y="4185084"/>
            <a:ext cx="1152128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X4S51</a:t>
            </a:r>
            <a:endParaRPr lang="en-US" dirty="0"/>
          </a:p>
        </p:txBody>
      </p:sp>
      <p:pic>
        <p:nvPicPr>
          <p:cNvPr id="9218" name="Picture 2" descr="\\dfs.cern.ch@SSL\DavWWWRoot\dfs\Users\r\rpcisr\Documents\RE4 Racks\YE-3 Far\x4S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196752"/>
            <a:ext cx="6552728" cy="518457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139952" y="5157192"/>
            <a:ext cx="2016224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X2V52</a:t>
            </a:r>
            <a:endParaRPr lang="en-US" dirty="0"/>
          </a:p>
        </p:txBody>
      </p:sp>
      <p:pic>
        <p:nvPicPr>
          <p:cNvPr id="10244" name="Picture 4" descr="E:\data from rpcendcap on 7 april 2011\PICS OF RACKS\X2V52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340768"/>
            <a:ext cx="6336703" cy="4785395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851920" y="4293096"/>
            <a:ext cx="1944216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X3V51</a:t>
            </a:r>
            <a:endParaRPr lang="en-US" dirty="0"/>
          </a:p>
        </p:txBody>
      </p:sp>
      <p:pic>
        <p:nvPicPr>
          <p:cNvPr id="11266" name="Picture 2" descr="E:\data from rpcendcap on 7 april 2011\PICS OF RACKS\X3V51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268760"/>
            <a:ext cx="6264696" cy="4857403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23928" y="3501008"/>
            <a:ext cx="1944216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X4V51</a:t>
            </a:r>
            <a:endParaRPr lang="en-US" dirty="0"/>
          </a:p>
        </p:txBody>
      </p:sp>
      <p:pic>
        <p:nvPicPr>
          <p:cNvPr id="12290" name="Picture 2" descr="E:\data from rpcendcap on 7 april 2011\PICS OF RACKS\X4V51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268760"/>
            <a:ext cx="5832648" cy="50405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95936" y="4437112"/>
            <a:ext cx="180020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176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CT = cable tray</a:t>
            </a:r>
          </a:p>
          <a:p>
            <a:r>
              <a:rPr lang="en-US" dirty="0" smtClean="0"/>
              <a:t>CH </a:t>
            </a:r>
            <a:r>
              <a:rPr lang="en-US" smtClean="0"/>
              <a:t>= Mini Cable Chain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X2A52</a:t>
            </a:r>
            <a:endParaRPr lang="en-US" dirty="0"/>
          </a:p>
        </p:txBody>
      </p:sp>
      <p:pic>
        <p:nvPicPr>
          <p:cNvPr id="1026" name="Picture 2" descr="\\dfs.cern.ch@SSL\DavWWWRoot\dfs\Users\r\rpcisr\Documents\RE4 Racks\YE+3 Far\x2A52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7488831" cy="496855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275856" y="4869160"/>
            <a:ext cx="180020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Bent Arrow 7"/>
          <p:cNvSpPr/>
          <p:nvPr/>
        </p:nvSpPr>
        <p:spPr>
          <a:xfrm rot="5400000">
            <a:off x="4535996" y="5121188"/>
            <a:ext cx="576064" cy="504056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/>
          <p:cNvSpPr/>
          <p:nvPr/>
        </p:nvSpPr>
        <p:spPr>
          <a:xfrm rot="16200000">
            <a:off x="3239852" y="5121188"/>
            <a:ext cx="576064" cy="504056"/>
          </a:xfrm>
          <a:prstGeom prst="bent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91880" y="5949280"/>
            <a:ext cx="1512168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Need bigger hole in floor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52120" y="2636913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CT = cable tray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X3A51</a:t>
            </a:r>
            <a:endParaRPr lang="en-US" dirty="0"/>
          </a:p>
        </p:txBody>
      </p:sp>
      <p:pic>
        <p:nvPicPr>
          <p:cNvPr id="2050" name="Picture 2" descr="\\dfs.cern.ch@SSL\DavWWWRoot\dfs\Users\r\rpcisr\Documents\RE4 Racks\YE+3 Far\x3A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052736"/>
            <a:ext cx="7632848" cy="5184576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419872" y="3356992"/>
            <a:ext cx="180020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5040846" y="3104170"/>
            <a:ext cx="21602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X4A51</a:t>
            </a:r>
            <a:endParaRPr lang="en-US" dirty="0"/>
          </a:p>
        </p:txBody>
      </p:sp>
      <p:pic>
        <p:nvPicPr>
          <p:cNvPr id="3074" name="Picture 2" descr="\\dfs.cern.ch@SSL\DavWWWRoot\dfs\Users\r\rpcisr\Documents\RE4 Racks\YE+3 Far\x4A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96752"/>
            <a:ext cx="7272808" cy="511256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95936" y="5085184"/>
            <a:ext cx="2232248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X2J52</a:t>
            </a:r>
            <a:endParaRPr lang="en-US" dirty="0"/>
          </a:p>
        </p:txBody>
      </p:sp>
      <p:pic>
        <p:nvPicPr>
          <p:cNvPr id="4098" name="Picture 2" descr="\\dfs.cern.ch@SSL\DavWWWRoot\dfs\Users\r\rpcisr\Documents\RE4 Racks\YE+3 Near\x2J52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24744"/>
            <a:ext cx="7344816" cy="525658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51920" y="5013176"/>
            <a:ext cx="2304256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X3J51</a:t>
            </a:r>
            <a:endParaRPr lang="en-US" dirty="0"/>
          </a:p>
        </p:txBody>
      </p:sp>
      <p:pic>
        <p:nvPicPr>
          <p:cNvPr id="5122" name="Picture 2" descr="\\dfs.cern.ch@SSL\DavWWWRoot\dfs\Users\r\rpcisr\Documents\RE4 Racks\YE+3 Near\X3J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124744"/>
            <a:ext cx="6480720" cy="525658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547664" y="1988840"/>
            <a:ext cx="2016224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 flipV="1">
            <a:off x="3563888" y="1988840"/>
            <a:ext cx="432048" cy="216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4860826" y="3068960"/>
            <a:ext cx="1439366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US" dirty="0" smtClean="0"/>
              <a:t>X4J51</a:t>
            </a:r>
            <a:endParaRPr lang="en-US" dirty="0"/>
          </a:p>
        </p:txBody>
      </p:sp>
      <p:pic>
        <p:nvPicPr>
          <p:cNvPr id="6146" name="Picture 2" descr="\\dfs.cern.ch@SSL\DavWWWRoot\dfs\Users\r\rpcisr\Documents\RE4 Racks\YE+3 Near\x4J51_DS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268760"/>
            <a:ext cx="6408712" cy="50405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95936" y="3212976"/>
            <a:ext cx="1944216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dirty="0" smtClean="0"/>
              <a:t>X2S52</a:t>
            </a:r>
            <a:endParaRPr lang="en-US" dirty="0"/>
          </a:p>
        </p:txBody>
      </p:sp>
      <p:pic>
        <p:nvPicPr>
          <p:cNvPr id="7171" name="Picture 3" descr="C:\X2S5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7128792" cy="4713387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923928" y="4365104"/>
            <a:ext cx="2160240" cy="4320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LBB RE4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4/7/2011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2373-BCA2-4E1D-B17D-999FD0B5D3C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93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Proposed LV Racks layout for RE4</vt:lpstr>
      <vt:lpstr>Slide 2</vt:lpstr>
      <vt:lpstr>X2A52</vt:lpstr>
      <vt:lpstr>X3A51</vt:lpstr>
      <vt:lpstr>X4A51</vt:lpstr>
      <vt:lpstr>X2J52</vt:lpstr>
      <vt:lpstr>X3J51</vt:lpstr>
      <vt:lpstr>X4J51</vt:lpstr>
      <vt:lpstr>X2S52</vt:lpstr>
      <vt:lpstr>X3S51</vt:lpstr>
      <vt:lpstr>X4S51</vt:lpstr>
      <vt:lpstr>X2V52</vt:lpstr>
      <vt:lpstr>X3V51</vt:lpstr>
      <vt:lpstr>X4V51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Racks layout for RE4</dc:title>
  <dc:creator>Administrator</dc:creator>
  <cp:lastModifiedBy>icrotty2</cp:lastModifiedBy>
  <cp:revision>12</cp:revision>
  <dcterms:created xsi:type="dcterms:W3CDTF">2011-04-07T14:16:09Z</dcterms:created>
  <dcterms:modified xsi:type="dcterms:W3CDTF">2011-05-19T14:11:37Z</dcterms:modified>
</cp:coreProperties>
</file>