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2" r:id="rId4"/>
    <p:sldId id="263" r:id="rId5"/>
    <p:sldId id="256" r:id="rId6"/>
    <p:sldId id="259" r:id="rId7"/>
    <p:sldId id="260" r:id="rId8"/>
    <p:sldId id="261" r:id="rId9"/>
    <p:sldId id="264" r:id="rId10"/>
    <p:sldId id="268" r:id="rId11"/>
    <p:sldId id="266" r:id="rId12"/>
    <p:sldId id="269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AA75F-5E9A-4378-B450-E78FA46A527F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9BFE0-F10F-45E2-82D4-5274666C3BA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BFE0-F10F-45E2-82D4-5274666C3BA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5F57-1136-43FF-B6CA-933B234333C1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75F57-1136-43FF-B6CA-933B234333C1}" type="datetimeFigureOut">
              <a:rPr lang="en-GB" smtClean="0"/>
              <a:pPr/>
              <a:t>27/06/2012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31AB-74F6-4F02-B5EA-7271171D4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290" y="620688"/>
            <a:ext cx="6523081" cy="59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1886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HV cable RE+4</a:t>
            </a:r>
            <a:endParaRPr lang="en-GB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3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48064" y="188640"/>
            <a:ext cx="1224136" cy="633670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1663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LV cable RE +&amp;- 4 (entry from top) </a:t>
            </a:r>
            <a:endParaRPr lang="en-GB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6876256" cy="614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08104" y="188640"/>
            <a:ext cx="1152128" cy="62646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18"/>
            <a:ext cx="9144000" cy="685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36096" y="116632"/>
            <a:ext cx="792088" cy="64807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460432" y="116632"/>
            <a:ext cx="683568" cy="6408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15468"/>
            <a:ext cx="6840760" cy="612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1886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HV cable RE-4</a:t>
            </a:r>
            <a:endParaRPr lang="en-GB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54" y="0"/>
            <a:ext cx="9149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92080" y="116632"/>
            <a:ext cx="936104" cy="633670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495928" y="116632"/>
            <a:ext cx="648072" cy="633670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6912768" cy="60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1800" y="1886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Signal Cable RE+4</a:t>
            </a:r>
            <a:endParaRPr lang="en-GB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1"/>
            <a:ext cx="9149091" cy="59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80112" y="908720"/>
            <a:ext cx="576064" cy="56886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03848" y="908720"/>
            <a:ext cx="648072" cy="56886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707904" y="188640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Signal Cable RE+4</a:t>
            </a:r>
            <a:endParaRPr lang="en-GB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824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Signal cable RE-4</a:t>
            </a:r>
            <a:endParaRPr lang="en-GB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7140848" cy="619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0368"/>
            <a:ext cx="9144000" cy="591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80112" y="980728"/>
            <a:ext cx="576064" cy="56166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03848" y="980728"/>
            <a:ext cx="648072" cy="56166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635896" y="260648"/>
            <a:ext cx="1791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Signal cable RE-4</a:t>
            </a:r>
            <a:endParaRPr lang="en-GB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898"/>
            <a:ext cx="7200800" cy="627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11663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LV cable RE +&amp;- 4 (entry from bottom)</a:t>
            </a:r>
            <a:endParaRPr lang="en-GB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50</Words>
  <Application>Microsoft Office PowerPoint</Application>
  <PresentationFormat>On-screen Show (4:3)</PresentationFormat>
  <Paragraphs>20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vandonin</dc:creator>
  <cp:lastModifiedBy>ZAGANIDIS</cp:lastModifiedBy>
  <cp:revision>44</cp:revision>
  <dcterms:created xsi:type="dcterms:W3CDTF">2012-03-07T09:32:06Z</dcterms:created>
  <dcterms:modified xsi:type="dcterms:W3CDTF">2012-06-27T13:09:42Z</dcterms:modified>
</cp:coreProperties>
</file>